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0" r:id="rId4"/>
    <p:sldId id="261" r:id="rId5"/>
    <p:sldId id="264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296D"/>
    <a:srgbClr val="AFA4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06"/>
    <p:restoredTop sz="99694" autoAdjust="0"/>
  </p:normalViewPr>
  <p:slideViewPr>
    <p:cSldViewPr snapToGrid="0" snapToObjects="1">
      <p:cViewPr>
        <p:scale>
          <a:sx n="64" d="100"/>
          <a:sy n="64" d="100"/>
        </p:scale>
        <p:origin x="1088" y="1248"/>
      </p:cViewPr>
      <p:guideLst>
        <p:guide orient="horz" pos="218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D2ADD9-04CC-FA42-B5AB-80B93AF8BDB2}" type="doc">
      <dgm:prSet loTypeId="urn:microsoft.com/office/officeart/2008/layout/LinedList" loCatId="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79026A95-3391-0C45-86D6-8AC24186A6D8}">
      <dgm:prSet phldrT="[Text]"/>
      <dgm:spPr/>
      <dgm:t>
        <a:bodyPr/>
        <a:lstStyle/>
        <a:p>
          <a:r>
            <a:rPr lang="en-US" dirty="0" smtClean="0"/>
            <a:t>Tool designed to aid in building a career and professional development roadmap </a:t>
          </a:r>
          <a:endParaRPr lang="en-US" dirty="0"/>
        </a:p>
      </dgm:t>
    </dgm:pt>
    <dgm:pt modelId="{3EAF43E6-D518-4347-BFB6-80687DF3A13C}" type="parTrans" cxnId="{91CAF43C-BD3A-644D-B308-C84741480235}">
      <dgm:prSet/>
      <dgm:spPr/>
      <dgm:t>
        <a:bodyPr/>
        <a:lstStyle/>
        <a:p>
          <a:endParaRPr lang="en-US"/>
        </a:p>
      </dgm:t>
    </dgm:pt>
    <dgm:pt modelId="{F7067896-728E-8F4A-B241-B3CBA656CFCB}" type="sibTrans" cxnId="{91CAF43C-BD3A-644D-B308-C84741480235}">
      <dgm:prSet/>
      <dgm:spPr/>
      <dgm:t>
        <a:bodyPr/>
        <a:lstStyle/>
        <a:p>
          <a:endParaRPr lang="en-US"/>
        </a:p>
      </dgm:t>
    </dgm:pt>
    <dgm:pt modelId="{791B9D7B-A549-A94D-9538-E566654D055E}">
      <dgm:prSet/>
      <dgm:spPr/>
      <dgm:t>
        <a:bodyPr/>
        <a:lstStyle/>
        <a:p>
          <a:r>
            <a:rPr lang="en-US" smtClean="0"/>
            <a:t>Tailored to mentee’s skills, interests, and values. </a:t>
          </a:r>
          <a:endParaRPr lang="en-US" dirty="0" smtClean="0"/>
        </a:p>
      </dgm:t>
    </dgm:pt>
    <dgm:pt modelId="{F68631F4-B193-C443-AD91-37EAF26ACE32}" type="parTrans" cxnId="{08327B40-179B-9C41-8F52-CC865F9F5229}">
      <dgm:prSet/>
      <dgm:spPr/>
      <dgm:t>
        <a:bodyPr/>
        <a:lstStyle/>
        <a:p>
          <a:endParaRPr lang="en-US"/>
        </a:p>
      </dgm:t>
    </dgm:pt>
    <dgm:pt modelId="{282DCCED-0F35-9541-B63E-C764BEC27428}" type="sibTrans" cxnId="{08327B40-179B-9C41-8F52-CC865F9F5229}">
      <dgm:prSet/>
      <dgm:spPr/>
      <dgm:t>
        <a:bodyPr/>
        <a:lstStyle/>
        <a:p>
          <a:endParaRPr lang="en-US"/>
        </a:p>
      </dgm:t>
    </dgm:pt>
    <dgm:pt modelId="{5A8618AD-6EFA-004F-A1EA-21EFD420B04F}">
      <dgm:prSet/>
      <dgm:spPr/>
      <dgm:t>
        <a:bodyPr/>
        <a:lstStyle/>
        <a:p>
          <a:r>
            <a:rPr lang="en-US" dirty="0" smtClean="0"/>
            <a:t>Resource for initiating and sustaining discussions between mentees and mentors.  </a:t>
          </a:r>
          <a:endParaRPr lang="en-US" dirty="0" smtClean="0"/>
        </a:p>
      </dgm:t>
    </dgm:pt>
    <dgm:pt modelId="{2D736FCB-B805-F64A-B7BC-E30B96051032}" type="parTrans" cxnId="{326D6AB4-7989-4C43-BD25-FDA75FEC841D}">
      <dgm:prSet/>
      <dgm:spPr/>
      <dgm:t>
        <a:bodyPr/>
        <a:lstStyle/>
        <a:p>
          <a:endParaRPr lang="en-US"/>
        </a:p>
      </dgm:t>
    </dgm:pt>
    <dgm:pt modelId="{9EEB841D-F2B6-5F41-BA56-72D9BDA21C0A}" type="sibTrans" cxnId="{326D6AB4-7989-4C43-BD25-FDA75FEC841D}">
      <dgm:prSet/>
      <dgm:spPr/>
      <dgm:t>
        <a:bodyPr/>
        <a:lstStyle/>
        <a:p>
          <a:endParaRPr lang="en-US"/>
        </a:p>
      </dgm:t>
    </dgm:pt>
    <dgm:pt modelId="{C39ED00D-F440-EC4A-A081-332AE69C5949}">
      <dgm:prSet/>
      <dgm:spPr/>
      <dgm:t>
        <a:bodyPr/>
        <a:lstStyle/>
        <a:p>
          <a:r>
            <a:rPr lang="en-US" smtClean="0"/>
            <a:t>intended to develop mutual expectations of both mentees and mentors </a:t>
          </a:r>
          <a:endParaRPr lang="en-US" dirty="0" smtClean="0"/>
        </a:p>
      </dgm:t>
    </dgm:pt>
    <dgm:pt modelId="{B1617736-CF0F-FC43-B3CB-2A5293BEF361}" type="parTrans" cxnId="{D16BE4CD-05CB-4B4B-A15E-DB944A52D3E8}">
      <dgm:prSet/>
      <dgm:spPr/>
      <dgm:t>
        <a:bodyPr/>
        <a:lstStyle/>
        <a:p>
          <a:endParaRPr lang="en-US"/>
        </a:p>
      </dgm:t>
    </dgm:pt>
    <dgm:pt modelId="{89E9A2B9-65C3-1B4C-B521-292E70E93F11}" type="sibTrans" cxnId="{D16BE4CD-05CB-4B4B-A15E-DB944A52D3E8}">
      <dgm:prSet/>
      <dgm:spPr/>
      <dgm:t>
        <a:bodyPr/>
        <a:lstStyle/>
        <a:p>
          <a:endParaRPr lang="en-US"/>
        </a:p>
      </dgm:t>
    </dgm:pt>
    <dgm:pt modelId="{ADA86CD5-931A-DA46-A472-D697C7C972F5}">
      <dgm:prSet/>
      <dgm:spPr/>
      <dgm:t>
        <a:bodyPr/>
        <a:lstStyle/>
        <a:p>
          <a:r>
            <a:rPr lang="en-US" smtClean="0"/>
            <a:t>Provides structure for regularly occurring (every 6-12 months) career and professional discussions with mentors</a:t>
          </a:r>
          <a:endParaRPr lang="en-US" dirty="0"/>
        </a:p>
      </dgm:t>
    </dgm:pt>
    <dgm:pt modelId="{4E553CC6-1B38-BF45-B395-3B07FE75AF8F}" type="parTrans" cxnId="{CFC06B3A-01B7-8B4B-A9A0-7B86045FBBF6}">
      <dgm:prSet/>
      <dgm:spPr/>
      <dgm:t>
        <a:bodyPr/>
        <a:lstStyle/>
        <a:p>
          <a:endParaRPr lang="en-US"/>
        </a:p>
      </dgm:t>
    </dgm:pt>
    <dgm:pt modelId="{014763E6-061B-C64F-8522-953BEECB0070}" type="sibTrans" cxnId="{CFC06B3A-01B7-8B4B-A9A0-7B86045FBBF6}">
      <dgm:prSet/>
      <dgm:spPr/>
      <dgm:t>
        <a:bodyPr/>
        <a:lstStyle/>
        <a:p>
          <a:endParaRPr lang="en-US"/>
        </a:p>
      </dgm:t>
    </dgm:pt>
    <dgm:pt modelId="{9B73C65D-F396-934A-B1E9-41F2E1D9EDDC}">
      <dgm:prSet/>
      <dgm:spPr/>
      <dgm:t>
        <a:bodyPr/>
        <a:lstStyle/>
        <a:p>
          <a:r>
            <a:rPr lang="en-US" dirty="0" smtClean="0"/>
            <a:t>IT IS NOT meant to be a rigid compact</a:t>
          </a:r>
          <a:endParaRPr lang="en-US" dirty="0" smtClean="0"/>
        </a:p>
      </dgm:t>
    </dgm:pt>
    <dgm:pt modelId="{31259619-14EE-5C4B-B6FF-29166EF7D25C}" type="parTrans" cxnId="{3E8DD632-F63D-724D-BCAD-EF3716C25CAE}">
      <dgm:prSet/>
      <dgm:spPr/>
      <dgm:t>
        <a:bodyPr/>
        <a:lstStyle/>
        <a:p>
          <a:endParaRPr lang="en-US"/>
        </a:p>
      </dgm:t>
    </dgm:pt>
    <dgm:pt modelId="{8833FEEC-F2C2-0F45-BBED-34B2973D2179}" type="sibTrans" cxnId="{3E8DD632-F63D-724D-BCAD-EF3716C25CAE}">
      <dgm:prSet/>
      <dgm:spPr/>
      <dgm:t>
        <a:bodyPr/>
        <a:lstStyle/>
        <a:p>
          <a:endParaRPr lang="en-US"/>
        </a:p>
      </dgm:t>
    </dgm:pt>
    <dgm:pt modelId="{2432606F-44F5-FF47-89D2-AD904DD01385}" type="pres">
      <dgm:prSet presAssocID="{16D2ADD9-04CC-FA42-B5AB-80B93AF8BDB2}" presName="vert0" presStyleCnt="0">
        <dgm:presLayoutVars>
          <dgm:dir/>
          <dgm:animOne val="branch"/>
          <dgm:animLvl val="lvl"/>
        </dgm:presLayoutVars>
      </dgm:prSet>
      <dgm:spPr/>
    </dgm:pt>
    <dgm:pt modelId="{9260ECF7-52A0-1744-AC87-05973A08DBDA}" type="pres">
      <dgm:prSet presAssocID="{79026A95-3391-0C45-86D6-8AC24186A6D8}" presName="thickLine" presStyleLbl="alignNode1" presStyleIdx="0" presStyleCnt="6"/>
      <dgm:spPr/>
    </dgm:pt>
    <dgm:pt modelId="{6076EC35-7363-3B4C-8814-70B5F8B15C03}" type="pres">
      <dgm:prSet presAssocID="{79026A95-3391-0C45-86D6-8AC24186A6D8}" presName="horz1" presStyleCnt="0"/>
      <dgm:spPr/>
    </dgm:pt>
    <dgm:pt modelId="{C990BE3A-495F-0943-9243-D9A5763F7C56}" type="pres">
      <dgm:prSet presAssocID="{79026A95-3391-0C45-86D6-8AC24186A6D8}" presName="tx1" presStyleLbl="revTx" presStyleIdx="0" presStyleCnt="6"/>
      <dgm:spPr/>
    </dgm:pt>
    <dgm:pt modelId="{D1951A9C-C3A9-8B4F-A6DF-D83795C13AA7}" type="pres">
      <dgm:prSet presAssocID="{79026A95-3391-0C45-86D6-8AC24186A6D8}" presName="vert1" presStyleCnt="0"/>
      <dgm:spPr/>
    </dgm:pt>
    <dgm:pt modelId="{7172D769-D1AA-E84B-8282-F1E4D95FF33A}" type="pres">
      <dgm:prSet presAssocID="{791B9D7B-A549-A94D-9538-E566654D055E}" presName="thickLine" presStyleLbl="alignNode1" presStyleIdx="1" presStyleCnt="6"/>
      <dgm:spPr/>
    </dgm:pt>
    <dgm:pt modelId="{44097575-AD33-524D-9E1B-68AB0A8B3B02}" type="pres">
      <dgm:prSet presAssocID="{791B9D7B-A549-A94D-9538-E566654D055E}" presName="horz1" presStyleCnt="0"/>
      <dgm:spPr/>
    </dgm:pt>
    <dgm:pt modelId="{1A181E7C-B97A-5646-BCC2-30B09A37D303}" type="pres">
      <dgm:prSet presAssocID="{791B9D7B-A549-A94D-9538-E566654D055E}" presName="tx1" presStyleLbl="revTx" presStyleIdx="1" presStyleCnt="6"/>
      <dgm:spPr/>
    </dgm:pt>
    <dgm:pt modelId="{8DE33DFC-0846-FC42-A1A6-4B61B1C7AB72}" type="pres">
      <dgm:prSet presAssocID="{791B9D7B-A549-A94D-9538-E566654D055E}" presName="vert1" presStyleCnt="0"/>
      <dgm:spPr/>
    </dgm:pt>
    <dgm:pt modelId="{30CE6883-AA1B-5947-ABC5-FDFF28B7B943}" type="pres">
      <dgm:prSet presAssocID="{5A8618AD-6EFA-004F-A1EA-21EFD420B04F}" presName="thickLine" presStyleLbl="alignNode1" presStyleIdx="2" presStyleCnt="6"/>
      <dgm:spPr/>
    </dgm:pt>
    <dgm:pt modelId="{08702DB5-E74F-A740-9851-32EAA478B51D}" type="pres">
      <dgm:prSet presAssocID="{5A8618AD-6EFA-004F-A1EA-21EFD420B04F}" presName="horz1" presStyleCnt="0"/>
      <dgm:spPr/>
    </dgm:pt>
    <dgm:pt modelId="{DA73960F-F6E8-8940-B19F-98F5B023C6E6}" type="pres">
      <dgm:prSet presAssocID="{5A8618AD-6EFA-004F-A1EA-21EFD420B04F}" presName="tx1" presStyleLbl="revTx" presStyleIdx="2" presStyleCnt="6"/>
      <dgm:spPr/>
    </dgm:pt>
    <dgm:pt modelId="{7F6FF0E1-C11F-E94D-996B-1F668BA36C41}" type="pres">
      <dgm:prSet presAssocID="{5A8618AD-6EFA-004F-A1EA-21EFD420B04F}" presName="vert1" presStyleCnt="0"/>
      <dgm:spPr/>
    </dgm:pt>
    <dgm:pt modelId="{17977BFD-0ED4-374A-9962-7D6FCF8DD7B0}" type="pres">
      <dgm:prSet presAssocID="{C39ED00D-F440-EC4A-A081-332AE69C5949}" presName="thickLine" presStyleLbl="alignNode1" presStyleIdx="3" presStyleCnt="6"/>
      <dgm:spPr/>
    </dgm:pt>
    <dgm:pt modelId="{D48C51AB-31FE-4440-BC45-BC1837F1AF20}" type="pres">
      <dgm:prSet presAssocID="{C39ED00D-F440-EC4A-A081-332AE69C5949}" presName="horz1" presStyleCnt="0"/>
      <dgm:spPr/>
    </dgm:pt>
    <dgm:pt modelId="{0A9A0F36-1CC5-3945-8DE0-1B3AAD8AE6D0}" type="pres">
      <dgm:prSet presAssocID="{C39ED00D-F440-EC4A-A081-332AE69C5949}" presName="tx1" presStyleLbl="revTx" presStyleIdx="3" presStyleCnt="6"/>
      <dgm:spPr/>
    </dgm:pt>
    <dgm:pt modelId="{1AE472BB-9B6E-514A-86D7-CDF341263953}" type="pres">
      <dgm:prSet presAssocID="{C39ED00D-F440-EC4A-A081-332AE69C5949}" presName="vert1" presStyleCnt="0"/>
      <dgm:spPr/>
    </dgm:pt>
    <dgm:pt modelId="{BF18F058-CE9F-8C4B-BFD6-19422141969E}" type="pres">
      <dgm:prSet presAssocID="{ADA86CD5-931A-DA46-A472-D697C7C972F5}" presName="thickLine" presStyleLbl="alignNode1" presStyleIdx="4" presStyleCnt="6"/>
      <dgm:spPr/>
    </dgm:pt>
    <dgm:pt modelId="{A8D8D8DF-200A-3146-9460-B6ECF40A2D0B}" type="pres">
      <dgm:prSet presAssocID="{ADA86CD5-931A-DA46-A472-D697C7C972F5}" presName="horz1" presStyleCnt="0"/>
      <dgm:spPr/>
    </dgm:pt>
    <dgm:pt modelId="{703AD99B-9599-D14B-B63A-F7B70B9CA0CB}" type="pres">
      <dgm:prSet presAssocID="{ADA86CD5-931A-DA46-A472-D697C7C972F5}" presName="tx1" presStyleLbl="revTx" presStyleIdx="4" presStyleCnt="6"/>
      <dgm:spPr/>
    </dgm:pt>
    <dgm:pt modelId="{95708435-4B31-EA4D-B3B6-1C2314560AAA}" type="pres">
      <dgm:prSet presAssocID="{ADA86CD5-931A-DA46-A472-D697C7C972F5}" presName="vert1" presStyleCnt="0"/>
      <dgm:spPr/>
    </dgm:pt>
    <dgm:pt modelId="{4CD1D479-6645-194F-94E5-BDE9532A5083}" type="pres">
      <dgm:prSet presAssocID="{9B73C65D-F396-934A-B1E9-41F2E1D9EDDC}" presName="thickLine" presStyleLbl="alignNode1" presStyleIdx="5" presStyleCnt="6"/>
      <dgm:spPr/>
    </dgm:pt>
    <dgm:pt modelId="{08EFEBF4-D912-F74C-8EE8-10FFCEB536A8}" type="pres">
      <dgm:prSet presAssocID="{9B73C65D-F396-934A-B1E9-41F2E1D9EDDC}" presName="horz1" presStyleCnt="0"/>
      <dgm:spPr/>
    </dgm:pt>
    <dgm:pt modelId="{D8F0EA82-7A13-DA47-9A1B-75A3546EB79B}" type="pres">
      <dgm:prSet presAssocID="{9B73C65D-F396-934A-B1E9-41F2E1D9EDDC}" presName="tx1" presStyleLbl="revTx" presStyleIdx="5" presStyleCnt="6"/>
      <dgm:spPr/>
    </dgm:pt>
    <dgm:pt modelId="{A3A74FCF-171F-584B-8D07-0E796E2AC1CB}" type="pres">
      <dgm:prSet presAssocID="{9B73C65D-F396-934A-B1E9-41F2E1D9EDDC}" presName="vert1" presStyleCnt="0"/>
      <dgm:spPr/>
    </dgm:pt>
  </dgm:ptLst>
  <dgm:cxnLst>
    <dgm:cxn modelId="{CFC06B3A-01B7-8B4B-A9A0-7B86045FBBF6}" srcId="{16D2ADD9-04CC-FA42-B5AB-80B93AF8BDB2}" destId="{ADA86CD5-931A-DA46-A472-D697C7C972F5}" srcOrd="4" destOrd="0" parTransId="{4E553CC6-1B38-BF45-B395-3B07FE75AF8F}" sibTransId="{014763E6-061B-C64F-8522-953BEECB0070}"/>
    <dgm:cxn modelId="{326D6AB4-7989-4C43-BD25-FDA75FEC841D}" srcId="{16D2ADD9-04CC-FA42-B5AB-80B93AF8BDB2}" destId="{5A8618AD-6EFA-004F-A1EA-21EFD420B04F}" srcOrd="2" destOrd="0" parTransId="{2D736FCB-B805-F64A-B7BC-E30B96051032}" sibTransId="{9EEB841D-F2B6-5F41-BA56-72D9BDA21C0A}"/>
    <dgm:cxn modelId="{3E8DD632-F63D-724D-BCAD-EF3716C25CAE}" srcId="{16D2ADD9-04CC-FA42-B5AB-80B93AF8BDB2}" destId="{9B73C65D-F396-934A-B1E9-41F2E1D9EDDC}" srcOrd="5" destOrd="0" parTransId="{31259619-14EE-5C4B-B6FF-29166EF7D25C}" sibTransId="{8833FEEC-F2C2-0F45-BBED-34B2973D2179}"/>
    <dgm:cxn modelId="{8CBEFEC8-D92E-1F46-8929-A35135D20351}" type="presOf" srcId="{C39ED00D-F440-EC4A-A081-332AE69C5949}" destId="{0A9A0F36-1CC5-3945-8DE0-1B3AAD8AE6D0}" srcOrd="0" destOrd="0" presId="urn:microsoft.com/office/officeart/2008/layout/LinedList"/>
    <dgm:cxn modelId="{3B1EBC00-AA1D-4C4D-8580-77DDC0FB2DC4}" type="presOf" srcId="{9B73C65D-F396-934A-B1E9-41F2E1D9EDDC}" destId="{D8F0EA82-7A13-DA47-9A1B-75A3546EB79B}" srcOrd="0" destOrd="0" presId="urn:microsoft.com/office/officeart/2008/layout/LinedList"/>
    <dgm:cxn modelId="{F82314BA-6591-2141-BB86-52F8021EC760}" type="presOf" srcId="{5A8618AD-6EFA-004F-A1EA-21EFD420B04F}" destId="{DA73960F-F6E8-8940-B19F-98F5B023C6E6}" srcOrd="0" destOrd="0" presId="urn:microsoft.com/office/officeart/2008/layout/LinedList"/>
    <dgm:cxn modelId="{D0E90226-7C45-4048-AE90-3B88E4DC6256}" type="presOf" srcId="{ADA86CD5-931A-DA46-A472-D697C7C972F5}" destId="{703AD99B-9599-D14B-B63A-F7B70B9CA0CB}" srcOrd="0" destOrd="0" presId="urn:microsoft.com/office/officeart/2008/layout/LinedList"/>
    <dgm:cxn modelId="{ABD6A0F9-230E-064E-BD9E-8AAB77B88CA4}" type="presOf" srcId="{791B9D7B-A549-A94D-9538-E566654D055E}" destId="{1A181E7C-B97A-5646-BCC2-30B09A37D303}" srcOrd="0" destOrd="0" presId="urn:microsoft.com/office/officeart/2008/layout/LinedList"/>
    <dgm:cxn modelId="{308526D4-1386-2B46-A0B0-93A5EFACCAB8}" type="presOf" srcId="{79026A95-3391-0C45-86D6-8AC24186A6D8}" destId="{C990BE3A-495F-0943-9243-D9A5763F7C56}" srcOrd="0" destOrd="0" presId="urn:microsoft.com/office/officeart/2008/layout/LinedList"/>
    <dgm:cxn modelId="{64E03030-3F3F-3445-B69C-8B9356B6D20B}" type="presOf" srcId="{16D2ADD9-04CC-FA42-B5AB-80B93AF8BDB2}" destId="{2432606F-44F5-FF47-89D2-AD904DD01385}" srcOrd="0" destOrd="0" presId="urn:microsoft.com/office/officeart/2008/layout/LinedList"/>
    <dgm:cxn modelId="{08327B40-179B-9C41-8F52-CC865F9F5229}" srcId="{16D2ADD9-04CC-FA42-B5AB-80B93AF8BDB2}" destId="{791B9D7B-A549-A94D-9538-E566654D055E}" srcOrd="1" destOrd="0" parTransId="{F68631F4-B193-C443-AD91-37EAF26ACE32}" sibTransId="{282DCCED-0F35-9541-B63E-C764BEC27428}"/>
    <dgm:cxn modelId="{D16BE4CD-05CB-4B4B-A15E-DB944A52D3E8}" srcId="{16D2ADD9-04CC-FA42-B5AB-80B93AF8BDB2}" destId="{C39ED00D-F440-EC4A-A081-332AE69C5949}" srcOrd="3" destOrd="0" parTransId="{B1617736-CF0F-FC43-B3CB-2A5293BEF361}" sibTransId="{89E9A2B9-65C3-1B4C-B521-292E70E93F11}"/>
    <dgm:cxn modelId="{91CAF43C-BD3A-644D-B308-C84741480235}" srcId="{16D2ADD9-04CC-FA42-B5AB-80B93AF8BDB2}" destId="{79026A95-3391-0C45-86D6-8AC24186A6D8}" srcOrd="0" destOrd="0" parTransId="{3EAF43E6-D518-4347-BFB6-80687DF3A13C}" sibTransId="{F7067896-728E-8F4A-B241-B3CBA656CFCB}"/>
    <dgm:cxn modelId="{6CB26258-3C25-5A4B-988A-53669505A2DB}" type="presParOf" srcId="{2432606F-44F5-FF47-89D2-AD904DD01385}" destId="{9260ECF7-52A0-1744-AC87-05973A08DBDA}" srcOrd="0" destOrd="0" presId="urn:microsoft.com/office/officeart/2008/layout/LinedList"/>
    <dgm:cxn modelId="{FFE7C926-8EAA-6245-9772-43C95916E73F}" type="presParOf" srcId="{2432606F-44F5-FF47-89D2-AD904DD01385}" destId="{6076EC35-7363-3B4C-8814-70B5F8B15C03}" srcOrd="1" destOrd="0" presId="urn:microsoft.com/office/officeart/2008/layout/LinedList"/>
    <dgm:cxn modelId="{4029852B-C191-6E44-B6F9-A99C8AC359ED}" type="presParOf" srcId="{6076EC35-7363-3B4C-8814-70B5F8B15C03}" destId="{C990BE3A-495F-0943-9243-D9A5763F7C56}" srcOrd="0" destOrd="0" presId="urn:microsoft.com/office/officeart/2008/layout/LinedList"/>
    <dgm:cxn modelId="{4465183F-5DA7-B24E-8BEA-2AEA11448BF5}" type="presParOf" srcId="{6076EC35-7363-3B4C-8814-70B5F8B15C03}" destId="{D1951A9C-C3A9-8B4F-A6DF-D83795C13AA7}" srcOrd="1" destOrd="0" presId="urn:microsoft.com/office/officeart/2008/layout/LinedList"/>
    <dgm:cxn modelId="{C9B046B0-9BB3-2A48-AA83-8A30C07CEB91}" type="presParOf" srcId="{2432606F-44F5-FF47-89D2-AD904DD01385}" destId="{7172D769-D1AA-E84B-8282-F1E4D95FF33A}" srcOrd="2" destOrd="0" presId="urn:microsoft.com/office/officeart/2008/layout/LinedList"/>
    <dgm:cxn modelId="{1840525E-ACA8-B34E-A277-431F706F09F4}" type="presParOf" srcId="{2432606F-44F5-FF47-89D2-AD904DD01385}" destId="{44097575-AD33-524D-9E1B-68AB0A8B3B02}" srcOrd="3" destOrd="0" presId="urn:microsoft.com/office/officeart/2008/layout/LinedList"/>
    <dgm:cxn modelId="{28C7C410-A6E7-3044-939F-3EDC46841636}" type="presParOf" srcId="{44097575-AD33-524D-9E1B-68AB0A8B3B02}" destId="{1A181E7C-B97A-5646-BCC2-30B09A37D303}" srcOrd="0" destOrd="0" presId="urn:microsoft.com/office/officeart/2008/layout/LinedList"/>
    <dgm:cxn modelId="{18664E93-0C78-584B-BC38-CB3184B49A4F}" type="presParOf" srcId="{44097575-AD33-524D-9E1B-68AB0A8B3B02}" destId="{8DE33DFC-0846-FC42-A1A6-4B61B1C7AB72}" srcOrd="1" destOrd="0" presId="urn:microsoft.com/office/officeart/2008/layout/LinedList"/>
    <dgm:cxn modelId="{2AAF0F9A-BE6E-284C-BF0B-160FE47245D4}" type="presParOf" srcId="{2432606F-44F5-FF47-89D2-AD904DD01385}" destId="{30CE6883-AA1B-5947-ABC5-FDFF28B7B943}" srcOrd="4" destOrd="0" presId="urn:microsoft.com/office/officeart/2008/layout/LinedList"/>
    <dgm:cxn modelId="{8B3CBA00-1B34-F04F-A350-8857A8DC758E}" type="presParOf" srcId="{2432606F-44F5-FF47-89D2-AD904DD01385}" destId="{08702DB5-E74F-A740-9851-32EAA478B51D}" srcOrd="5" destOrd="0" presId="urn:microsoft.com/office/officeart/2008/layout/LinedList"/>
    <dgm:cxn modelId="{C55F8B43-C57A-244E-BAB0-07389FFFB0CA}" type="presParOf" srcId="{08702DB5-E74F-A740-9851-32EAA478B51D}" destId="{DA73960F-F6E8-8940-B19F-98F5B023C6E6}" srcOrd="0" destOrd="0" presId="urn:microsoft.com/office/officeart/2008/layout/LinedList"/>
    <dgm:cxn modelId="{871BB444-DFEB-7A46-851E-85C21BA44C48}" type="presParOf" srcId="{08702DB5-E74F-A740-9851-32EAA478B51D}" destId="{7F6FF0E1-C11F-E94D-996B-1F668BA36C41}" srcOrd="1" destOrd="0" presId="urn:microsoft.com/office/officeart/2008/layout/LinedList"/>
    <dgm:cxn modelId="{F2BBDE03-67EB-A74B-841F-1A7D380404F6}" type="presParOf" srcId="{2432606F-44F5-FF47-89D2-AD904DD01385}" destId="{17977BFD-0ED4-374A-9962-7D6FCF8DD7B0}" srcOrd="6" destOrd="0" presId="urn:microsoft.com/office/officeart/2008/layout/LinedList"/>
    <dgm:cxn modelId="{8C55E98C-1C20-5747-9655-0603C29C16F1}" type="presParOf" srcId="{2432606F-44F5-FF47-89D2-AD904DD01385}" destId="{D48C51AB-31FE-4440-BC45-BC1837F1AF20}" srcOrd="7" destOrd="0" presId="urn:microsoft.com/office/officeart/2008/layout/LinedList"/>
    <dgm:cxn modelId="{69407BF3-C12C-6649-913A-DD4E988A6CEC}" type="presParOf" srcId="{D48C51AB-31FE-4440-BC45-BC1837F1AF20}" destId="{0A9A0F36-1CC5-3945-8DE0-1B3AAD8AE6D0}" srcOrd="0" destOrd="0" presId="urn:microsoft.com/office/officeart/2008/layout/LinedList"/>
    <dgm:cxn modelId="{6EBCB785-F69C-FA48-9EE3-FAC5EDB1F089}" type="presParOf" srcId="{D48C51AB-31FE-4440-BC45-BC1837F1AF20}" destId="{1AE472BB-9B6E-514A-86D7-CDF341263953}" srcOrd="1" destOrd="0" presId="urn:microsoft.com/office/officeart/2008/layout/LinedList"/>
    <dgm:cxn modelId="{2A6EBF27-3925-8246-88E2-E5489504F680}" type="presParOf" srcId="{2432606F-44F5-FF47-89D2-AD904DD01385}" destId="{BF18F058-CE9F-8C4B-BFD6-19422141969E}" srcOrd="8" destOrd="0" presId="urn:microsoft.com/office/officeart/2008/layout/LinedList"/>
    <dgm:cxn modelId="{D145B7D2-944C-914D-86F2-FCF3A780012D}" type="presParOf" srcId="{2432606F-44F5-FF47-89D2-AD904DD01385}" destId="{A8D8D8DF-200A-3146-9460-B6ECF40A2D0B}" srcOrd="9" destOrd="0" presId="urn:microsoft.com/office/officeart/2008/layout/LinedList"/>
    <dgm:cxn modelId="{4EF575ED-7237-2747-AC6B-05357ABDDF44}" type="presParOf" srcId="{A8D8D8DF-200A-3146-9460-B6ECF40A2D0B}" destId="{703AD99B-9599-D14B-B63A-F7B70B9CA0CB}" srcOrd="0" destOrd="0" presId="urn:microsoft.com/office/officeart/2008/layout/LinedList"/>
    <dgm:cxn modelId="{95C3CBE9-EEBF-C841-8A86-9D4ACAE0B7BF}" type="presParOf" srcId="{A8D8D8DF-200A-3146-9460-B6ECF40A2D0B}" destId="{95708435-4B31-EA4D-B3B6-1C2314560AAA}" srcOrd="1" destOrd="0" presId="urn:microsoft.com/office/officeart/2008/layout/LinedList"/>
    <dgm:cxn modelId="{36A48C55-E3B3-CC4E-B6EE-708A85D3D1AC}" type="presParOf" srcId="{2432606F-44F5-FF47-89D2-AD904DD01385}" destId="{4CD1D479-6645-194F-94E5-BDE9532A5083}" srcOrd="10" destOrd="0" presId="urn:microsoft.com/office/officeart/2008/layout/LinedList"/>
    <dgm:cxn modelId="{0BDEAA30-B5F3-CB43-AA19-7EAF55E6A347}" type="presParOf" srcId="{2432606F-44F5-FF47-89D2-AD904DD01385}" destId="{08EFEBF4-D912-F74C-8EE8-10FFCEB536A8}" srcOrd="11" destOrd="0" presId="urn:microsoft.com/office/officeart/2008/layout/LinedList"/>
    <dgm:cxn modelId="{96A348A7-E3DE-784D-88DC-9C23F4D89932}" type="presParOf" srcId="{08EFEBF4-D912-F74C-8EE8-10FFCEB536A8}" destId="{D8F0EA82-7A13-DA47-9A1B-75A3546EB79B}" srcOrd="0" destOrd="0" presId="urn:microsoft.com/office/officeart/2008/layout/LinedList"/>
    <dgm:cxn modelId="{A49F004E-E17A-7145-B12C-02AAA5E6BCB2}" type="presParOf" srcId="{08EFEBF4-D912-F74C-8EE8-10FFCEB536A8}" destId="{A3A74FCF-171F-584B-8D07-0E796E2AC1C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DC8D3A-7E4A-C14D-ABEC-9C7172112907}" type="doc">
      <dgm:prSet loTypeId="urn:microsoft.com/office/officeart/2008/layout/LinedList" loCatId="" qsTypeId="urn:microsoft.com/office/officeart/2005/8/quickstyle/simple2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93A87A20-F5D6-624C-9FB0-56321DE0C260}">
      <dgm:prSet phldrT="[Text]" custT="1"/>
      <dgm:spPr/>
      <dgm:t>
        <a:bodyPr/>
        <a:lstStyle/>
        <a:p>
          <a:pPr algn="ctr"/>
          <a:r>
            <a:rPr lang="en-US" sz="2000" b="1" dirty="0" smtClean="0"/>
            <a:t>Sigma Xi Survey</a:t>
          </a:r>
          <a:endParaRPr lang="en-US" sz="2000" dirty="0"/>
        </a:p>
      </dgm:t>
    </dgm:pt>
    <dgm:pt modelId="{53588962-3A05-0843-BD6F-2F536407EF3C}" type="parTrans" cxnId="{A9596AF8-1007-7B41-848A-4581563ED7B0}">
      <dgm:prSet/>
      <dgm:spPr/>
      <dgm:t>
        <a:bodyPr/>
        <a:lstStyle/>
        <a:p>
          <a:endParaRPr lang="en-US"/>
        </a:p>
      </dgm:t>
    </dgm:pt>
    <dgm:pt modelId="{6EDBD55C-0C15-7747-B204-4890660C40DA}" type="sibTrans" cxnId="{A9596AF8-1007-7B41-848A-4581563ED7B0}">
      <dgm:prSet/>
      <dgm:spPr/>
      <dgm:t>
        <a:bodyPr/>
        <a:lstStyle/>
        <a:p>
          <a:endParaRPr lang="en-US"/>
        </a:p>
      </dgm:t>
    </dgm:pt>
    <dgm:pt modelId="{7885F6EE-BB6E-A341-A1C3-A8CD5D7CFDBA}">
      <dgm:prSet/>
      <dgm:spPr/>
      <dgm:t>
        <a:bodyPr/>
        <a:lstStyle/>
        <a:p>
          <a:r>
            <a:rPr lang="en-US" dirty="0" smtClean="0"/>
            <a:t>22,000 postdocs contacted</a:t>
          </a:r>
          <a:endParaRPr lang="en-US" dirty="0"/>
        </a:p>
      </dgm:t>
    </dgm:pt>
    <dgm:pt modelId="{E19CC826-D82B-B449-BA44-373A6B0BAFCD}" type="parTrans" cxnId="{89C50072-A842-1047-BB7B-CA4F72BDD742}">
      <dgm:prSet/>
      <dgm:spPr/>
      <dgm:t>
        <a:bodyPr/>
        <a:lstStyle/>
        <a:p>
          <a:endParaRPr lang="en-US"/>
        </a:p>
      </dgm:t>
    </dgm:pt>
    <dgm:pt modelId="{0C45425F-0D89-7045-BC9C-8A6688AFC7A1}" type="sibTrans" cxnId="{89C50072-A842-1047-BB7B-CA4F72BDD742}">
      <dgm:prSet/>
      <dgm:spPr/>
      <dgm:t>
        <a:bodyPr/>
        <a:lstStyle/>
        <a:p>
          <a:endParaRPr lang="en-US"/>
        </a:p>
      </dgm:t>
    </dgm:pt>
    <dgm:pt modelId="{436E0DF7-E8D4-8845-914D-0906A6BEB44F}">
      <dgm:prSet/>
      <dgm:spPr/>
      <dgm:t>
        <a:bodyPr/>
        <a:lstStyle/>
        <a:p>
          <a:r>
            <a:rPr lang="en-US" dirty="0" smtClean="0"/>
            <a:t>7600 postdocs responded</a:t>
          </a:r>
          <a:endParaRPr lang="en-US" dirty="0"/>
        </a:p>
      </dgm:t>
    </dgm:pt>
    <dgm:pt modelId="{4CFB0EFD-40A8-DF4D-9C17-8A6A9B9C33AE}" type="parTrans" cxnId="{06A8D22C-2967-9D4F-BC54-65D95B4A4B37}">
      <dgm:prSet/>
      <dgm:spPr/>
      <dgm:t>
        <a:bodyPr/>
        <a:lstStyle/>
        <a:p>
          <a:endParaRPr lang="en-US"/>
        </a:p>
      </dgm:t>
    </dgm:pt>
    <dgm:pt modelId="{BEF11276-E987-D84E-B02A-0FD773D9095A}" type="sibTrans" cxnId="{06A8D22C-2967-9D4F-BC54-65D95B4A4B37}">
      <dgm:prSet/>
      <dgm:spPr/>
      <dgm:t>
        <a:bodyPr/>
        <a:lstStyle/>
        <a:p>
          <a:endParaRPr lang="en-US"/>
        </a:p>
      </dgm:t>
    </dgm:pt>
    <dgm:pt modelId="{F8D3465A-894E-5544-BE3C-C65ACD418455}">
      <dgm:prSet custT="1"/>
      <dgm:spPr/>
      <dgm:t>
        <a:bodyPr/>
        <a:lstStyle/>
        <a:p>
          <a:r>
            <a:rPr lang="en-US" sz="2400" b="1" dirty="0" smtClean="0"/>
            <a:t>Postdocs with a written, structured plan:</a:t>
          </a:r>
          <a:endParaRPr lang="en-US" sz="2400" dirty="0" smtClean="0"/>
        </a:p>
      </dgm:t>
    </dgm:pt>
    <dgm:pt modelId="{47AA469D-A879-5A40-99DE-2D9FE87AF356}" type="parTrans" cxnId="{5F1E544A-A96F-0D4D-B676-697B1414B5AF}">
      <dgm:prSet/>
      <dgm:spPr/>
      <dgm:t>
        <a:bodyPr/>
        <a:lstStyle/>
        <a:p>
          <a:endParaRPr lang="en-US"/>
        </a:p>
      </dgm:t>
    </dgm:pt>
    <dgm:pt modelId="{290CC403-D01E-2F4A-AB45-164FF59C83BA}" type="sibTrans" cxnId="{5F1E544A-A96F-0D4D-B676-697B1414B5AF}">
      <dgm:prSet/>
      <dgm:spPr/>
      <dgm:t>
        <a:bodyPr/>
        <a:lstStyle/>
        <a:p>
          <a:endParaRPr lang="en-US"/>
        </a:p>
      </dgm:t>
    </dgm:pt>
    <dgm:pt modelId="{8BDFC811-8F59-F149-95E5-844B8B05B161}">
      <dgm:prSet/>
      <dgm:spPr/>
      <dgm:t>
        <a:bodyPr/>
        <a:lstStyle/>
        <a:p>
          <a:r>
            <a:rPr lang="en-US" dirty="0" smtClean="0"/>
            <a:t>More productive than those without a plan</a:t>
          </a:r>
          <a:endParaRPr lang="en-US" dirty="0" smtClean="0"/>
        </a:p>
      </dgm:t>
    </dgm:pt>
    <dgm:pt modelId="{D5789354-2E3B-AA42-B960-63AF8BB160A9}" type="parTrans" cxnId="{7CBE441A-7DFE-2846-95EE-F5B3C0CE641C}">
      <dgm:prSet/>
      <dgm:spPr/>
      <dgm:t>
        <a:bodyPr/>
        <a:lstStyle/>
        <a:p>
          <a:endParaRPr lang="en-US"/>
        </a:p>
      </dgm:t>
    </dgm:pt>
    <dgm:pt modelId="{A274626C-4035-5145-84CF-7F58041D3199}" type="sibTrans" cxnId="{7CBE441A-7DFE-2846-95EE-F5B3C0CE641C}">
      <dgm:prSet/>
      <dgm:spPr/>
      <dgm:t>
        <a:bodyPr/>
        <a:lstStyle/>
        <a:p>
          <a:endParaRPr lang="en-US"/>
        </a:p>
      </dgm:t>
    </dgm:pt>
    <dgm:pt modelId="{9395A6B5-6FF1-634A-A4C8-8AF8F094D521}">
      <dgm:prSet/>
      <dgm:spPr/>
      <dgm:t>
        <a:bodyPr/>
        <a:lstStyle/>
        <a:p>
          <a:r>
            <a:rPr lang="en-US" dirty="0" smtClean="0"/>
            <a:t>submitted papers at a 23% higher rate </a:t>
          </a:r>
          <a:endParaRPr lang="en-US" dirty="0"/>
        </a:p>
      </dgm:t>
    </dgm:pt>
    <dgm:pt modelId="{4E67E37D-0621-8142-8084-C120CAD453BB}" type="parTrans" cxnId="{97C43997-2B80-EE43-9492-BEC248D9CEF5}">
      <dgm:prSet/>
      <dgm:spPr/>
      <dgm:t>
        <a:bodyPr/>
        <a:lstStyle/>
        <a:p>
          <a:endParaRPr lang="en-US"/>
        </a:p>
      </dgm:t>
    </dgm:pt>
    <dgm:pt modelId="{7EF96B3B-196F-FF46-AD53-F65574B83A5E}" type="sibTrans" cxnId="{97C43997-2B80-EE43-9492-BEC248D9CEF5}">
      <dgm:prSet/>
      <dgm:spPr/>
      <dgm:t>
        <a:bodyPr/>
        <a:lstStyle/>
        <a:p>
          <a:endParaRPr lang="en-US"/>
        </a:p>
      </dgm:t>
    </dgm:pt>
    <dgm:pt modelId="{AACD328D-04FF-904B-BAA6-C9640FC00E53}">
      <dgm:prSet/>
      <dgm:spPr/>
      <dgm:t>
        <a:bodyPr/>
        <a:lstStyle/>
        <a:p>
          <a:r>
            <a:rPr lang="en-US" dirty="0" smtClean="0"/>
            <a:t>published at a 30% higher rate </a:t>
          </a:r>
          <a:endParaRPr lang="en-US" dirty="0"/>
        </a:p>
      </dgm:t>
    </dgm:pt>
    <dgm:pt modelId="{3E6DAE2F-6480-AF46-B36B-647090639D6F}" type="parTrans" cxnId="{0BFE5D6B-B8E1-3E45-895E-11E7F7F51A65}">
      <dgm:prSet/>
      <dgm:spPr/>
      <dgm:t>
        <a:bodyPr/>
        <a:lstStyle/>
        <a:p>
          <a:endParaRPr lang="en-US"/>
        </a:p>
      </dgm:t>
    </dgm:pt>
    <dgm:pt modelId="{C6A1DE02-2DC8-1445-8B3C-E17458E9D180}" type="sibTrans" cxnId="{0BFE5D6B-B8E1-3E45-895E-11E7F7F51A65}">
      <dgm:prSet/>
      <dgm:spPr/>
      <dgm:t>
        <a:bodyPr/>
        <a:lstStyle/>
        <a:p>
          <a:endParaRPr lang="en-US"/>
        </a:p>
      </dgm:t>
    </dgm:pt>
    <dgm:pt modelId="{926BB53F-5C59-B946-94F4-6CDDFB2D7EED}">
      <dgm:prSet/>
      <dgm:spPr/>
      <dgm:t>
        <a:bodyPr/>
        <a:lstStyle/>
        <a:p>
          <a:r>
            <a:rPr lang="en-US" dirty="0" smtClean="0"/>
            <a:t>submitted grants at a 25% higher rate</a:t>
          </a:r>
          <a:endParaRPr lang="en-US" dirty="0"/>
        </a:p>
      </dgm:t>
    </dgm:pt>
    <dgm:pt modelId="{D7E53DD6-E94F-A643-A24F-23FA025990AD}" type="parTrans" cxnId="{F52ECD3B-2520-D84F-AB61-F575FDCDA81A}">
      <dgm:prSet/>
      <dgm:spPr/>
      <dgm:t>
        <a:bodyPr/>
        <a:lstStyle/>
        <a:p>
          <a:endParaRPr lang="en-US"/>
        </a:p>
      </dgm:t>
    </dgm:pt>
    <dgm:pt modelId="{883774C1-2CD8-C24B-82D1-1A7A88F42436}" type="sibTrans" cxnId="{F52ECD3B-2520-D84F-AB61-F575FDCDA81A}">
      <dgm:prSet/>
      <dgm:spPr/>
      <dgm:t>
        <a:bodyPr/>
        <a:lstStyle/>
        <a:p>
          <a:endParaRPr lang="en-US"/>
        </a:p>
      </dgm:t>
    </dgm:pt>
    <dgm:pt modelId="{741E2B4E-EC2F-4542-AFE8-AF64772E08D2}">
      <dgm:prSet/>
      <dgm:spPr/>
      <dgm:t>
        <a:bodyPr/>
        <a:lstStyle/>
        <a:p>
          <a:r>
            <a:rPr lang="en-US" dirty="0" smtClean="0"/>
            <a:t>Fewer conflicts with PI</a:t>
          </a:r>
          <a:endParaRPr lang="en-US" dirty="0" smtClean="0"/>
        </a:p>
      </dgm:t>
    </dgm:pt>
    <dgm:pt modelId="{D601D6C4-05DC-F144-B8FF-0E3999CC8DD6}" type="parTrans" cxnId="{FFE98659-6BB9-4D40-8939-7F337A48CE67}">
      <dgm:prSet/>
      <dgm:spPr/>
      <dgm:t>
        <a:bodyPr/>
        <a:lstStyle/>
        <a:p>
          <a:endParaRPr lang="en-US"/>
        </a:p>
      </dgm:t>
    </dgm:pt>
    <dgm:pt modelId="{716401E9-3666-5D4F-98C4-C35CFF49F140}" type="sibTrans" cxnId="{FFE98659-6BB9-4D40-8939-7F337A48CE67}">
      <dgm:prSet/>
      <dgm:spPr/>
      <dgm:t>
        <a:bodyPr/>
        <a:lstStyle/>
        <a:p>
          <a:endParaRPr lang="en-US"/>
        </a:p>
      </dgm:t>
    </dgm:pt>
    <dgm:pt modelId="{4E41B154-0E8E-E846-8653-A1A7D5CD8887}">
      <dgm:prSet/>
      <dgm:spPr/>
      <dgm:t>
        <a:bodyPr/>
        <a:lstStyle/>
        <a:p>
          <a:r>
            <a:rPr lang="en-US" dirty="0" smtClean="0"/>
            <a:t>More satisfied</a:t>
          </a:r>
          <a:endParaRPr lang="en-US" dirty="0"/>
        </a:p>
      </dgm:t>
    </dgm:pt>
    <dgm:pt modelId="{15F5E9F7-55C5-5347-B1A3-A86861C04715}" type="parTrans" cxnId="{EAEE598E-B09A-9142-A2D0-220539712FC1}">
      <dgm:prSet/>
      <dgm:spPr/>
      <dgm:t>
        <a:bodyPr/>
        <a:lstStyle/>
        <a:p>
          <a:endParaRPr lang="en-US"/>
        </a:p>
      </dgm:t>
    </dgm:pt>
    <dgm:pt modelId="{960AE651-AA70-B643-8AB3-D0CF1720D4EF}" type="sibTrans" cxnId="{EAEE598E-B09A-9142-A2D0-220539712FC1}">
      <dgm:prSet/>
      <dgm:spPr/>
      <dgm:t>
        <a:bodyPr/>
        <a:lstStyle/>
        <a:p>
          <a:endParaRPr lang="en-US"/>
        </a:p>
      </dgm:t>
    </dgm:pt>
    <dgm:pt modelId="{2C8283BB-5F13-994C-A146-6CB79989B5ED}" type="pres">
      <dgm:prSet presAssocID="{98DC8D3A-7E4A-C14D-ABEC-9C7172112907}" presName="vert0" presStyleCnt="0">
        <dgm:presLayoutVars>
          <dgm:dir/>
          <dgm:animOne val="branch"/>
          <dgm:animLvl val="lvl"/>
        </dgm:presLayoutVars>
      </dgm:prSet>
      <dgm:spPr/>
    </dgm:pt>
    <dgm:pt modelId="{F63952C9-B2DE-094B-BCEE-DD41C8338A90}" type="pres">
      <dgm:prSet presAssocID="{93A87A20-F5D6-624C-9FB0-56321DE0C260}" presName="thickLine" presStyleLbl="alignNode1" presStyleIdx="0" presStyleCnt="2"/>
      <dgm:spPr/>
    </dgm:pt>
    <dgm:pt modelId="{DA52C30E-F359-2548-8A62-23CBA466F50F}" type="pres">
      <dgm:prSet presAssocID="{93A87A20-F5D6-624C-9FB0-56321DE0C260}" presName="horz1" presStyleCnt="0"/>
      <dgm:spPr/>
    </dgm:pt>
    <dgm:pt modelId="{B06BCD05-ED12-324B-B8DE-479AAF9E6B1E}" type="pres">
      <dgm:prSet presAssocID="{93A87A20-F5D6-624C-9FB0-56321DE0C260}" presName="tx1" presStyleLbl="revTx" presStyleIdx="0" presStyleCnt="10"/>
      <dgm:spPr/>
    </dgm:pt>
    <dgm:pt modelId="{53FDFBA0-BD25-994F-B059-730FDE7EA011}" type="pres">
      <dgm:prSet presAssocID="{93A87A20-F5D6-624C-9FB0-56321DE0C260}" presName="vert1" presStyleCnt="0"/>
      <dgm:spPr/>
    </dgm:pt>
    <dgm:pt modelId="{9A0264F3-4B71-BD4C-995D-706D554B2905}" type="pres">
      <dgm:prSet presAssocID="{7885F6EE-BB6E-A341-A1C3-A8CD5D7CFDBA}" presName="vertSpace2a" presStyleCnt="0"/>
      <dgm:spPr/>
    </dgm:pt>
    <dgm:pt modelId="{8F8C2C32-680B-D540-A779-1271A1E0AE08}" type="pres">
      <dgm:prSet presAssocID="{7885F6EE-BB6E-A341-A1C3-A8CD5D7CFDBA}" presName="horz2" presStyleCnt="0"/>
      <dgm:spPr/>
    </dgm:pt>
    <dgm:pt modelId="{826D436D-C971-9043-98B6-9596D59CCA1E}" type="pres">
      <dgm:prSet presAssocID="{7885F6EE-BB6E-A341-A1C3-A8CD5D7CFDBA}" presName="horzSpace2" presStyleCnt="0"/>
      <dgm:spPr/>
    </dgm:pt>
    <dgm:pt modelId="{16B397BC-EA49-2C40-8CE8-FE9520352859}" type="pres">
      <dgm:prSet presAssocID="{7885F6EE-BB6E-A341-A1C3-A8CD5D7CFDBA}" presName="tx2" presStyleLbl="revTx" presStyleIdx="1" presStyleCnt="10"/>
      <dgm:spPr/>
    </dgm:pt>
    <dgm:pt modelId="{936A0B66-0AF7-6B4B-A1DD-9A535916D7BC}" type="pres">
      <dgm:prSet presAssocID="{7885F6EE-BB6E-A341-A1C3-A8CD5D7CFDBA}" presName="vert2" presStyleCnt="0"/>
      <dgm:spPr/>
    </dgm:pt>
    <dgm:pt modelId="{5DC71505-7F86-074C-BE71-A20D8FDB3F23}" type="pres">
      <dgm:prSet presAssocID="{7885F6EE-BB6E-A341-A1C3-A8CD5D7CFDBA}" presName="thinLine2b" presStyleLbl="callout" presStyleIdx="0" presStyleCnt="8"/>
      <dgm:spPr/>
    </dgm:pt>
    <dgm:pt modelId="{FDFA24B4-59AD-0246-9F5C-574E78C86725}" type="pres">
      <dgm:prSet presAssocID="{7885F6EE-BB6E-A341-A1C3-A8CD5D7CFDBA}" presName="vertSpace2b" presStyleCnt="0"/>
      <dgm:spPr/>
    </dgm:pt>
    <dgm:pt modelId="{A0CE416A-BA57-BE4F-80BD-0D387A922C5D}" type="pres">
      <dgm:prSet presAssocID="{436E0DF7-E8D4-8845-914D-0906A6BEB44F}" presName="horz2" presStyleCnt="0"/>
      <dgm:spPr/>
    </dgm:pt>
    <dgm:pt modelId="{04B57BF1-D3D0-A544-B74C-097B1983F6F9}" type="pres">
      <dgm:prSet presAssocID="{436E0DF7-E8D4-8845-914D-0906A6BEB44F}" presName="horzSpace2" presStyleCnt="0"/>
      <dgm:spPr/>
    </dgm:pt>
    <dgm:pt modelId="{39AB25DF-6E4F-F946-9F59-5A8D3F4970C5}" type="pres">
      <dgm:prSet presAssocID="{436E0DF7-E8D4-8845-914D-0906A6BEB44F}" presName="tx2" presStyleLbl="revTx" presStyleIdx="2" presStyleCnt="10"/>
      <dgm:spPr/>
    </dgm:pt>
    <dgm:pt modelId="{412C196A-D3AD-7A4A-87E3-606815178141}" type="pres">
      <dgm:prSet presAssocID="{436E0DF7-E8D4-8845-914D-0906A6BEB44F}" presName="vert2" presStyleCnt="0"/>
      <dgm:spPr/>
    </dgm:pt>
    <dgm:pt modelId="{D79F4A2C-74D3-7145-944F-EB6D308655EE}" type="pres">
      <dgm:prSet presAssocID="{436E0DF7-E8D4-8845-914D-0906A6BEB44F}" presName="thinLine2b" presStyleLbl="callout" presStyleIdx="1" presStyleCnt="8"/>
      <dgm:spPr/>
    </dgm:pt>
    <dgm:pt modelId="{7F45D585-E48B-F64F-9A18-59D6CBF439B0}" type="pres">
      <dgm:prSet presAssocID="{436E0DF7-E8D4-8845-914D-0906A6BEB44F}" presName="vertSpace2b" presStyleCnt="0"/>
      <dgm:spPr/>
    </dgm:pt>
    <dgm:pt modelId="{C7CE5F94-67F2-F340-AE96-A7D5101DAD05}" type="pres">
      <dgm:prSet presAssocID="{F8D3465A-894E-5544-BE3C-C65ACD418455}" presName="thickLine" presStyleLbl="alignNode1" presStyleIdx="1" presStyleCnt="2" custLinFactNeighborY="-1588"/>
      <dgm:spPr/>
    </dgm:pt>
    <dgm:pt modelId="{789A4689-F5D8-6D4E-8429-294712AC7D5F}" type="pres">
      <dgm:prSet presAssocID="{F8D3465A-894E-5544-BE3C-C65ACD418455}" presName="horz1" presStyleCnt="0"/>
      <dgm:spPr/>
    </dgm:pt>
    <dgm:pt modelId="{EDCF1F22-7940-B847-AE98-8AB1398DF974}" type="pres">
      <dgm:prSet presAssocID="{F8D3465A-894E-5544-BE3C-C65ACD418455}" presName="tx1" presStyleLbl="revTx" presStyleIdx="3" presStyleCnt="10"/>
      <dgm:spPr/>
    </dgm:pt>
    <dgm:pt modelId="{F55709D0-2D8E-CE42-BB75-923BAB51A1C4}" type="pres">
      <dgm:prSet presAssocID="{F8D3465A-894E-5544-BE3C-C65ACD418455}" presName="vert1" presStyleCnt="0"/>
      <dgm:spPr/>
    </dgm:pt>
    <dgm:pt modelId="{1EE789E5-459B-F344-866E-127496B26991}" type="pres">
      <dgm:prSet presAssocID="{8BDFC811-8F59-F149-95E5-844B8B05B161}" presName="vertSpace2a" presStyleCnt="0"/>
      <dgm:spPr/>
    </dgm:pt>
    <dgm:pt modelId="{DD8DEE7A-547A-B44D-86FF-00E1857A83A7}" type="pres">
      <dgm:prSet presAssocID="{8BDFC811-8F59-F149-95E5-844B8B05B161}" presName="horz2" presStyleCnt="0"/>
      <dgm:spPr/>
    </dgm:pt>
    <dgm:pt modelId="{2A76FFF7-1F87-054A-A0C4-63EA74E87C81}" type="pres">
      <dgm:prSet presAssocID="{8BDFC811-8F59-F149-95E5-844B8B05B161}" presName="horzSpace2" presStyleCnt="0"/>
      <dgm:spPr/>
    </dgm:pt>
    <dgm:pt modelId="{7A8A78A9-2E64-D54B-8363-CDD6E8FFDCAA}" type="pres">
      <dgm:prSet presAssocID="{8BDFC811-8F59-F149-95E5-844B8B05B161}" presName="tx2" presStyleLbl="revTx" presStyleIdx="4" presStyleCnt="10"/>
      <dgm:spPr/>
    </dgm:pt>
    <dgm:pt modelId="{851B3436-60B4-0B4D-ADCC-DED470BEAA94}" type="pres">
      <dgm:prSet presAssocID="{8BDFC811-8F59-F149-95E5-844B8B05B161}" presName="vert2" presStyleCnt="0"/>
      <dgm:spPr/>
    </dgm:pt>
    <dgm:pt modelId="{85D23B2F-B5EF-7144-913C-EB4C069AA861}" type="pres">
      <dgm:prSet presAssocID="{8BDFC811-8F59-F149-95E5-844B8B05B161}" presName="thinLine2b" presStyleLbl="callout" presStyleIdx="2" presStyleCnt="8"/>
      <dgm:spPr/>
    </dgm:pt>
    <dgm:pt modelId="{793DD780-C456-1B4B-A4E0-803739933E88}" type="pres">
      <dgm:prSet presAssocID="{8BDFC811-8F59-F149-95E5-844B8B05B161}" presName="vertSpace2b" presStyleCnt="0"/>
      <dgm:spPr/>
    </dgm:pt>
    <dgm:pt modelId="{FEE40B3C-13F4-C949-84A8-52AEAFBA6BE7}" type="pres">
      <dgm:prSet presAssocID="{9395A6B5-6FF1-634A-A4C8-8AF8F094D521}" presName="horz2" presStyleCnt="0"/>
      <dgm:spPr/>
    </dgm:pt>
    <dgm:pt modelId="{4F961F38-2B9B-1F4D-86BE-104E7190D1C7}" type="pres">
      <dgm:prSet presAssocID="{9395A6B5-6FF1-634A-A4C8-8AF8F094D521}" presName="horzSpace2" presStyleCnt="0"/>
      <dgm:spPr/>
    </dgm:pt>
    <dgm:pt modelId="{C37AEFFD-BD9B-9349-8E4C-A6ABAAC257C1}" type="pres">
      <dgm:prSet presAssocID="{9395A6B5-6FF1-634A-A4C8-8AF8F094D521}" presName="tx2" presStyleLbl="revTx" presStyleIdx="5" presStyleCnt="10"/>
      <dgm:spPr/>
    </dgm:pt>
    <dgm:pt modelId="{88F4D18A-3EF4-7C4D-8EC7-CE7E89F4FC83}" type="pres">
      <dgm:prSet presAssocID="{9395A6B5-6FF1-634A-A4C8-8AF8F094D521}" presName="vert2" presStyleCnt="0"/>
      <dgm:spPr/>
    </dgm:pt>
    <dgm:pt modelId="{07DF2BDC-B6F3-3E46-BA51-1CFB9E72531B}" type="pres">
      <dgm:prSet presAssocID="{9395A6B5-6FF1-634A-A4C8-8AF8F094D521}" presName="thinLine2b" presStyleLbl="callout" presStyleIdx="3" presStyleCnt="8"/>
      <dgm:spPr/>
    </dgm:pt>
    <dgm:pt modelId="{16F8476E-BA87-8242-96F9-EF116D670BDD}" type="pres">
      <dgm:prSet presAssocID="{9395A6B5-6FF1-634A-A4C8-8AF8F094D521}" presName="vertSpace2b" presStyleCnt="0"/>
      <dgm:spPr/>
    </dgm:pt>
    <dgm:pt modelId="{66F03E21-42F1-1F42-8606-10E25CD99105}" type="pres">
      <dgm:prSet presAssocID="{AACD328D-04FF-904B-BAA6-C9640FC00E53}" presName="horz2" presStyleCnt="0"/>
      <dgm:spPr/>
    </dgm:pt>
    <dgm:pt modelId="{8939DEDB-EDE1-1D46-8398-BF23E1853108}" type="pres">
      <dgm:prSet presAssocID="{AACD328D-04FF-904B-BAA6-C9640FC00E53}" presName="horzSpace2" presStyleCnt="0"/>
      <dgm:spPr/>
    </dgm:pt>
    <dgm:pt modelId="{2A4C0868-7ADE-0C48-9F96-1C76B038787C}" type="pres">
      <dgm:prSet presAssocID="{AACD328D-04FF-904B-BAA6-C9640FC00E53}" presName="tx2" presStyleLbl="revTx" presStyleIdx="6" presStyleCnt="10"/>
      <dgm:spPr/>
    </dgm:pt>
    <dgm:pt modelId="{3B4B461F-7E0E-DD42-A028-BDB3EE66EDD2}" type="pres">
      <dgm:prSet presAssocID="{AACD328D-04FF-904B-BAA6-C9640FC00E53}" presName="vert2" presStyleCnt="0"/>
      <dgm:spPr/>
    </dgm:pt>
    <dgm:pt modelId="{DBD0BD4E-D041-724D-9813-AD813FE8D357}" type="pres">
      <dgm:prSet presAssocID="{AACD328D-04FF-904B-BAA6-C9640FC00E53}" presName="thinLine2b" presStyleLbl="callout" presStyleIdx="4" presStyleCnt="8"/>
      <dgm:spPr/>
    </dgm:pt>
    <dgm:pt modelId="{4A711298-E17D-2A45-B59D-6A1DEADEDB5C}" type="pres">
      <dgm:prSet presAssocID="{AACD328D-04FF-904B-BAA6-C9640FC00E53}" presName="vertSpace2b" presStyleCnt="0"/>
      <dgm:spPr/>
    </dgm:pt>
    <dgm:pt modelId="{CEF2C854-FA6C-BE4E-BAF9-7B5D1A79A7F1}" type="pres">
      <dgm:prSet presAssocID="{926BB53F-5C59-B946-94F4-6CDDFB2D7EED}" presName="horz2" presStyleCnt="0"/>
      <dgm:spPr/>
    </dgm:pt>
    <dgm:pt modelId="{3165DDEF-9CE0-AD4D-98AD-20B25689DDFA}" type="pres">
      <dgm:prSet presAssocID="{926BB53F-5C59-B946-94F4-6CDDFB2D7EED}" presName="horzSpace2" presStyleCnt="0"/>
      <dgm:spPr/>
    </dgm:pt>
    <dgm:pt modelId="{5DD4498E-13CF-EE4E-B5B2-0FD1C154DAE0}" type="pres">
      <dgm:prSet presAssocID="{926BB53F-5C59-B946-94F4-6CDDFB2D7EED}" presName="tx2" presStyleLbl="revTx" presStyleIdx="7" presStyleCnt="10"/>
      <dgm:spPr/>
    </dgm:pt>
    <dgm:pt modelId="{0DA2C346-292A-A54A-8303-D19924571415}" type="pres">
      <dgm:prSet presAssocID="{926BB53F-5C59-B946-94F4-6CDDFB2D7EED}" presName="vert2" presStyleCnt="0"/>
      <dgm:spPr/>
    </dgm:pt>
    <dgm:pt modelId="{1A5EC5D4-00CB-7043-9761-8827A396B288}" type="pres">
      <dgm:prSet presAssocID="{926BB53F-5C59-B946-94F4-6CDDFB2D7EED}" presName="thinLine2b" presStyleLbl="callout" presStyleIdx="5" presStyleCnt="8"/>
      <dgm:spPr/>
    </dgm:pt>
    <dgm:pt modelId="{9ED7A739-3C11-CF45-B851-91A97AE90F4C}" type="pres">
      <dgm:prSet presAssocID="{926BB53F-5C59-B946-94F4-6CDDFB2D7EED}" presName="vertSpace2b" presStyleCnt="0"/>
      <dgm:spPr/>
    </dgm:pt>
    <dgm:pt modelId="{A56A3D6A-2758-FD45-897F-B50DBC017072}" type="pres">
      <dgm:prSet presAssocID="{741E2B4E-EC2F-4542-AFE8-AF64772E08D2}" presName="horz2" presStyleCnt="0"/>
      <dgm:spPr/>
    </dgm:pt>
    <dgm:pt modelId="{2BB55123-6010-804D-883E-FAB9497884F5}" type="pres">
      <dgm:prSet presAssocID="{741E2B4E-EC2F-4542-AFE8-AF64772E08D2}" presName="horzSpace2" presStyleCnt="0"/>
      <dgm:spPr/>
    </dgm:pt>
    <dgm:pt modelId="{E7895127-9A14-EC41-ACF0-750B1F4D8BBF}" type="pres">
      <dgm:prSet presAssocID="{741E2B4E-EC2F-4542-AFE8-AF64772E08D2}" presName="tx2" presStyleLbl="revTx" presStyleIdx="8" presStyleCnt="10"/>
      <dgm:spPr/>
    </dgm:pt>
    <dgm:pt modelId="{E004CADD-87E2-4A48-BC42-8C1ECCD92407}" type="pres">
      <dgm:prSet presAssocID="{741E2B4E-EC2F-4542-AFE8-AF64772E08D2}" presName="vert2" presStyleCnt="0"/>
      <dgm:spPr/>
    </dgm:pt>
    <dgm:pt modelId="{D4698C52-7896-5349-8547-F5F180B55F90}" type="pres">
      <dgm:prSet presAssocID="{741E2B4E-EC2F-4542-AFE8-AF64772E08D2}" presName="thinLine2b" presStyleLbl="callout" presStyleIdx="6" presStyleCnt="8"/>
      <dgm:spPr/>
    </dgm:pt>
    <dgm:pt modelId="{D4DEEF3E-3F3C-404E-AAB4-E9CCE0CD3387}" type="pres">
      <dgm:prSet presAssocID="{741E2B4E-EC2F-4542-AFE8-AF64772E08D2}" presName="vertSpace2b" presStyleCnt="0"/>
      <dgm:spPr/>
    </dgm:pt>
    <dgm:pt modelId="{146D1D4A-DF2B-DD45-B334-71073A805A55}" type="pres">
      <dgm:prSet presAssocID="{4E41B154-0E8E-E846-8653-A1A7D5CD8887}" presName="horz2" presStyleCnt="0"/>
      <dgm:spPr/>
    </dgm:pt>
    <dgm:pt modelId="{6805E3F1-4A56-A24A-9ACB-404477B7754C}" type="pres">
      <dgm:prSet presAssocID="{4E41B154-0E8E-E846-8653-A1A7D5CD8887}" presName="horzSpace2" presStyleCnt="0"/>
      <dgm:spPr/>
    </dgm:pt>
    <dgm:pt modelId="{9C91A081-0DE2-1042-8922-FB716E8A44FD}" type="pres">
      <dgm:prSet presAssocID="{4E41B154-0E8E-E846-8653-A1A7D5CD8887}" presName="tx2" presStyleLbl="revTx" presStyleIdx="9" presStyleCnt="10"/>
      <dgm:spPr/>
    </dgm:pt>
    <dgm:pt modelId="{CA13E3C9-9623-0346-8CCC-606AD52D8A1C}" type="pres">
      <dgm:prSet presAssocID="{4E41B154-0E8E-E846-8653-A1A7D5CD8887}" presName="vert2" presStyleCnt="0"/>
      <dgm:spPr/>
    </dgm:pt>
    <dgm:pt modelId="{ABF190B0-3591-D849-9447-FF7A85D75225}" type="pres">
      <dgm:prSet presAssocID="{4E41B154-0E8E-E846-8653-A1A7D5CD8887}" presName="thinLine2b" presStyleLbl="callout" presStyleIdx="7" presStyleCnt="8"/>
      <dgm:spPr/>
    </dgm:pt>
    <dgm:pt modelId="{F980D4B3-3C9D-CD4F-98FC-CD2695453545}" type="pres">
      <dgm:prSet presAssocID="{4E41B154-0E8E-E846-8653-A1A7D5CD8887}" presName="vertSpace2b" presStyleCnt="0"/>
      <dgm:spPr/>
    </dgm:pt>
  </dgm:ptLst>
  <dgm:cxnLst>
    <dgm:cxn modelId="{0BFE5D6B-B8E1-3E45-895E-11E7F7F51A65}" srcId="{F8D3465A-894E-5544-BE3C-C65ACD418455}" destId="{AACD328D-04FF-904B-BAA6-C9640FC00E53}" srcOrd="2" destOrd="0" parTransId="{3E6DAE2F-6480-AF46-B36B-647090639D6F}" sibTransId="{C6A1DE02-2DC8-1445-8B3C-E17458E9D180}"/>
    <dgm:cxn modelId="{3DB217DE-4771-A645-B8FB-A6F6C5682105}" type="presOf" srcId="{436E0DF7-E8D4-8845-914D-0906A6BEB44F}" destId="{39AB25DF-6E4F-F946-9F59-5A8D3F4970C5}" srcOrd="0" destOrd="0" presId="urn:microsoft.com/office/officeart/2008/layout/LinedList"/>
    <dgm:cxn modelId="{971AE2D9-79C4-3B4A-9E39-4A403E9757CC}" type="presOf" srcId="{AACD328D-04FF-904B-BAA6-C9640FC00E53}" destId="{2A4C0868-7ADE-0C48-9F96-1C76B038787C}" srcOrd="0" destOrd="0" presId="urn:microsoft.com/office/officeart/2008/layout/LinedList"/>
    <dgm:cxn modelId="{6B310A9B-7352-2E4F-878C-B54EA4701362}" type="presOf" srcId="{7885F6EE-BB6E-A341-A1C3-A8CD5D7CFDBA}" destId="{16B397BC-EA49-2C40-8CE8-FE9520352859}" srcOrd="0" destOrd="0" presId="urn:microsoft.com/office/officeart/2008/layout/LinedList"/>
    <dgm:cxn modelId="{18307E13-D5B8-C040-92F1-AE8163C3A139}" type="presOf" srcId="{93A87A20-F5D6-624C-9FB0-56321DE0C260}" destId="{B06BCD05-ED12-324B-B8DE-479AAF9E6B1E}" srcOrd="0" destOrd="0" presId="urn:microsoft.com/office/officeart/2008/layout/LinedList"/>
    <dgm:cxn modelId="{7CBE441A-7DFE-2846-95EE-F5B3C0CE641C}" srcId="{F8D3465A-894E-5544-BE3C-C65ACD418455}" destId="{8BDFC811-8F59-F149-95E5-844B8B05B161}" srcOrd="0" destOrd="0" parTransId="{D5789354-2E3B-AA42-B960-63AF8BB160A9}" sibTransId="{A274626C-4035-5145-84CF-7F58041D3199}"/>
    <dgm:cxn modelId="{01D0A0B7-68EE-324C-8273-F4831B74269F}" type="presOf" srcId="{8BDFC811-8F59-F149-95E5-844B8B05B161}" destId="{7A8A78A9-2E64-D54B-8363-CDD6E8FFDCAA}" srcOrd="0" destOrd="0" presId="urn:microsoft.com/office/officeart/2008/layout/LinedList"/>
    <dgm:cxn modelId="{FFE98659-6BB9-4D40-8939-7F337A48CE67}" srcId="{F8D3465A-894E-5544-BE3C-C65ACD418455}" destId="{741E2B4E-EC2F-4542-AFE8-AF64772E08D2}" srcOrd="4" destOrd="0" parTransId="{D601D6C4-05DC-F144-B8FF-0E3999CC8DD6}" sibTransId="{716401E9-3666-5D4F-98C4-C35CFF49F140}"/>
    <dgm:cxn modelId="{EAEE598E-B09A-9142-A2D0-220539712FC1}" srcId="{F8D3465A-894E-5544-BE3C-C65ACD418455}" destId="{4E41B154-0E8E-E846-8653-A1A7D5CD8887}" srcOrd="5" destOrd="0" parTransId="{15F5E9F7-55C5-5347-B1A3-A86861C04715}" sibTransId="{960AE651-AA70-B643-8AB3-D0CF1720D4EF}"/>
    <dgm:cxn modelId="{7BEFE551-CF78-F844-9F37-E53EBFB799C1}" type="presOf" srcId="{9395A6B5-6FF1-634A-A4C8-8AF8F094D521}" destId="{C37AEFFD-BD9B-9349-8E4C-A6ABAAC257C1}" srcOrd="0" destOrd="0" presId="urn:microsoft.com/office/officeart/2008/layout/LinedList"/>
    <dgm:cxn modelId="{06A8D22C-2967-9D4F-BC54-65D95B4A4B37}" srcId="{93A87A20-F5D6-624C-9FB0-56321DE0C260}" destId="{436E0DF7-E8D4-8845-914D-0906A6BEB44F}" srcOrd="1" destOrd="0" parTransId="{4CFB0EFD-40A8-DF4D-9C17-8A6A9B9C33AE}" sibTransId="{BEF11276-E987-D84E-B02A-0FD773D9095A}"/>
    <dgm:cxn modelId="{F52ECD3B-2520-D84F-AB61-F575FDCDA81A}" srcId="{F8D3465A-894E-5544-BE3C-C65ACD418455}" destId="{926BB53F-5C59-B946-94F4-6CDDFB2D7EED}" srcOrd="3" destOrd="0" parTransId="{D7E53DD6-E94F-A643-A24F-23FA025990AD}" sibTransId="{883774C1-2CD8-C24B-82D1-1A7A88F42436}"/>
    <dgm:cxn modelId="{0A800758-783F-C743-8E63-6C8E446C56AD}" type="presOf" srcId="{926BB53F-5C59-B946-94F4-6CDDFB2D7EED}" destId="{5DD4498E-13CF-EE4E-B5B2-0FD1C154DAE0}" srcOrd="0" destOrd="0" presId="urn:microsoft.com/office/officeart/2008/layout/LinedList"/>
    <dgm:cxn modelId="{5F1E544A-A96F-0D4D-B676-697B1414B5AF}" srcId="{98DC8D3A-7E4A-C14D-ABEC-9C7172112907}" destId="{F8D3465A-894E-5544-BE3C-C65ACD418455}" srcOrd="1" destOrd="0" parTransId="{47AA469D-A879-5A40-99DE-2D9FE87AF356}" sibTransId="{290CC403-D01E-2F4A-AB45-164FF59C83BA}"/>
    <dgm:cxn modelId="{A9596AF8-1007-7B41-848A-4581563ED7B0}" srcId="{98DC8D3A-7E4A-C14D-ABEC-9C7172112907}" destId="{93A87A20-F5D6-624C-9FB0-56321DE0C260}" srcOrd="0" destOrd="0" parTransId="{53588962-3A05-0843-BD6F-2F536407EF3C}" sibTransId="{6EDBD55C-0C15-7747-B204-4890660C40DA}"/>
    <dgm:cxn modelId="{922C2D87-6A67-0C4E-A8EB-8051FA3965BD}" type="presOf" srcId="{4E41B154-0E8E-E846-8653-A1A7D5CD8887}" destId="{9C91A081-0DE2-1042-8922-FB716E8A44FD}" srcOrd="0" destOrd="0" presId="urn:microsoft.com/office/officeart/2008/layout/LinedList"/>
    <dgm:cxn modelId="{89C50072-A842-1047-BB7B-CA4F72BDD742}" srcId="{93A87A20-F5D6-624C-9FB0-56321DE0C260}" destId="{7885F6EE-BB6E-A341-A1C3-A8CD5D7CFDBA}" srcOrd="0" destOrd="0" parTransId="{E19CC826-D82B-B449-BA44-373A6B0BAFCD}" sibTransId="{0C45425F-0D89-7045-BC9C-8A6688AFC7A1}"/>
    <dgm:cxn modelId="{97C43997-2B80-EE43-9492-BEC248D9CEF5}" srcId="{F8D3465A-894E-5544-BE3C-C65ACD418455}" destId="{9395A6B5-6FF1-634A-A4C8-8AF8F094D521}" srcOrd="1" destOrd="0" parTransId="{4E67E37D-0621-8142-8084-C120CAD453BB}" sibTransId="{7EF96B3B-196F-FF46-AD53-F65574B83A5E}"/>
    <dgm:cxn modelId="{7D6BED30-20E9-B944-A78C-D69D47F170C4}" type="presOf" srcId="{F8D3465A-894E-5544-BE3C-C65ACD418455}" destId="{EDCF1F22-7940-B847-AE98-8AB1398DF974}" srcOrd="0" destOrd="0" presId="urn:microsoft.com/office/officeart/2008/layout/LinedList"/>
    <dgm:cxn modelId="{BFEDDAD8-911D-B24A-99FE-9E0C1E77E127}" type="presOf" srcId="{741E2B4E-EC2F-4542-AFE8-AF64772E08D2}" destId="{E7895127-9A14-EC41-ACF0-750B1F4D8BBF}" srcOrd="0" destOrd="0" presId="urn:microsoft.com/office/officeart/2008/layout/LinedList"/>
    <dgm:cxn modelId="{230656D2-753F-E842-A3FF-0B776C467B44}" type="presOf" srcId="{98DC8D3A-7E4A-C14D-ABEC-9C7172112907}" destId="{2C8283BB-5F13-994C-A146-6CB79989B5ED}" srcOrd="0" destOrd="0" presId="urn:microsoft.com/office/officeart/2008/layout/LinedList"/>
    <dgm:cxn modelId="{418E32D1-1AFC-814E-A07E-A56BFE7E3C88}" type="presParOf" srcId="{2C8283BB-5F13-994C-A146-6CB79989B5ED}" destId="{F63952C9-B2DE-094B-BCEE-DD41C8338A90}" srcOrd="0" destOrd="0" presId="urn:microsoft.com/office/officeart/2008/layout/LinedList"/>
    <dgm:cxn modelId="{08B12B98-1421-D74F-8E2E-55BF152EB7AE}" type="presParOf" srcId="{2C8283BB-5F13-994C-A146-6CB79989B5ED}" destId="{DA52C30E-F359-2548-8A62-23CBA466F50F}" srcOrd="1" destOrd="0" presId="urn:microsoft.com/office/officeart/2008/layout/LinedList"/>
    <dgm:cxn modelId="{061AA6D5-12BA-7C47-99B2-D1669C8FEC33}" type="presParOf" srcId="{DA52C30E-F359-2548-8A62-23CBA466F50F}" destId="{B06BCD05-ED12-324B-B8DE-479AAF9E6B1E}" srcOrd="0" destOrd="0" presId="urn:microsoft.com/office/officeart/2008/layout/LinedList"/>
    <dgm:cxn modelId="{04F00CE2-8EE0-A648-921B-D31C2638EA3A}" type="presParOf" srcId="{DA52C30E-F359-2548-8A62-23CBA466F50F}" destId="{53FDFBA0-BD25-994F-B059-730FDE7EA011}" srcOrd="1" destOrd="0" presId="urn:microsoft.com/office/officeart/2008/layout/LinedList"/>
    <dgm:cxn modelId="{86B4D432-4BDB-2948-B811-F61C3ABF47A0}" type="presParOf" srcId="{53FDFBA0-BD25-994F-B059-730FDE7EA011}" destId="{9A0264F3-4B71-BD4C-995D-706D554B2905}" srcOrd="0" destOrd="0" presId="urn:microsoft.com/office/officeart/2008/layout/LinedList"/>
    <dgm:cxn modelId="{B1ABC287-4556-6B48-B9E4-D44E9368A692}" type="presParOf" srcId="{53FDFBA0-BD25-994F-B059-730FDE7EA011}" destId="{8F8C2C32-680B-D540-A779-1271A1E0AE08}" srcOrd="1" destOrd="0" presId="urn:microsoft.com/office/officeart/2008/layout/LinedList"/>
    <dgm:cxn modelId="{22C30FF9-B532-1347-B832-566A356985EC}" type="presParOf" srcId="{8F8C2C32-680B-D540-A779-1271A1E0AE08}" destId="{826D436D-C971-9043-98B6-9596D59CCA1E}" srcOrd="0" destOrd="0" presId="urn:microsoft.com/office/officeart/2008/layout/LinedList"/>
    <dgm:cxn modelId="{A6FB9DA3-CCC7-8C49-8321-979287F8D933}" type="presParOf" srcId="{8F8C2C32-680B-D540-A779-1271A1E0AE08}" destId="{16B397BC-EA49-2C40-8CE8-FE9520352859}" srcOrd="1" destOrd="0" presId="urn:microsoft.com/office/officeart/2008/layout/LinedList"/>
    <dgm:cxn modelId="{40A385E3-1FEE-7648-807B-351C6B55F101}" type="presParOf" srcId="{8F8C2C32-680B-D540-A779-1271A1E0AE08}" destId="{936A0B66-0AF7-6B4B-A1DD-9A535916D7BC}" srcOrd="2" destOrd="0" presId="urn:microsoft.com/office/officeart/2008/layout/LinedList"/>
    <dgm:cxn modelId="{5B5D04FC-A3E0-A74E-9F20-023CBFE5DC9F}" type="presParOf" srcId="{53FDFBA0-BD25-994F-B059-730FDE7EA011}" destId="{5DC71505-7F86-074C-BE71-A20D8FDB3F23}" srcOrd="2" destOrd="0" presId="urn:microsoft.com/office/officeart/2008/layout/LinedList"/>
    <dgm:cxn modelId="{E76835E8-C79C-484E-BC79-C78B3C611AA9}" type="presParOf" srcId="{53FDFBA0-BD25-994F-B059-730FDE7EA011}" destId="{FDFA24B4-59AD-0246-9F5C-574E78C86725}" srcOrd="3" destOrd="0" presId="urn:microsoft.com/office/officeart/2008/layout/LinedList"/>
    <dgm:cxn modelId="{048D2E09-F622-5A4F-A16C-C2F38376B288}" type="presParOf" srcId="{53FDFBA0-BD25-994F-B059-730FDE7EA011}" destId="{A0CE416A-BA57-BE4F-80BD-0D387A922C5D}" srcOrd="4" destOrd="0" presId="urn:microsoft.com/office/officeart/2008/layout/LinedList"/>
    <dgm:cxn modelId="{D3470286-C532-AA4A-9A0F-CAEFA32C58B8}" type="presParOf" srcId="{A0CE416A-BA57-BE4F-80BD-0D387A922C5D}" destId="{04B57BF1-D3D0-A544-B74C-097B1983F6F9}" srcOrd="0" destOrd="0" presId="urn:microsoft.com/office/officeart/2008/layout/LinedList"/>
    <dgm:cxn modelId="{63EE39A3-88E9-3D4D-B2E1-23FA447F4DBC}" type="presParOf" srcId="{A0CE416A-BA57-BE4F-80BD-0D387A922C5D}" destId="{39AB25DF-6E4F-F946-9F59-5A8D3F4970C5}" srcOrd="1" destOrd="0" presId="urn:microsoft.com/office/officeart/2008/layout/LinedList"/>
    <dgm:cxn modelId="{447CE8B5-6E0D-EC40-A7E5-89492AF8FE7B}" type="presParOf" srcId="{A0CE416A-BA57-BE4F-80BD-0D387A922C5D}" destId="{412C196A-D3AD-7A4A-87E3-606815178141}" srcOrd="2" destOrd="0" presId="urn:microsoft.com/office/officeart/2008/layout/LinedList"/>
    <dgm:cxn modelId="{39E8F61D-5139-394A-B614-E033BA43CB61}" type="presParOf" srcId="{53FDFBA0-BD25-994F-B059-730FDE7EA011}" destId="{D79F4A2C-74D3-7145-944F-EB6D308655EE}" srcOrd="5" destOrd="0" presId="urn:microsoft.com/office/officeart/2008/layout/LinedList"/>
    <dgm:cxn modelId="{C3DABD55-B4E7-6D47-B589-D2ABDDFAFAE7}" type="presParOf" srcId="{53FDFBA0-BD25-994F-B059-730FDE7EA011}" destId="{7F45D585-E48B-F64F-9A18-59D6CBF439B0}" srcOrd="6" destOrd="0" presId="urn:microsoft.com/office/officeart/2008/layout/LinedList"/>
    <dgm:cxn modelId="{71BD6C59-DF77-E343-9D78-C63225437F87}" type="presParOf" srcId="{2C8283BB-5F13-994C-A146-6CB79989B5ED}" destId="{C7CE5F94-67F2-F340-AE96-A7D5101DAD05}" srcOrd="2" destOrd="0" presId="urn:microsoft.com/office/officeart/2008/layout/LinedList"/>
    <dgm:cxn modelId="{BB7DF528-2417-A240-A2AC-99ED7A711A84}" type="presParOf" srcId="{2C8283BB-5F13-994C-A146-6CB79989B5ED}" destId="{789A4689-F5D8-6D4E-8429-294712AC7D5F}" srcOrd="3" destOrd="0" presId="urn:microsoft.com/office/officeart/2008/layout/LinedList"/>
    <dgm:cxn modelId="{5752A38F-F72A-674D-8F99-1FFD76528ACD}" type="presParOf" srcId="{789A4689-F5D8-6D4E-8429-294712AC7D5F}" destId="{EDCF1F22-7940-B847-AE98-8AB1398DF974}" srcOrd="0" destOrd="0" presId="urn:microsoft.com/office/officeart/2008/layout/LinedList"/>
    <dgm:cxn modelId="{EB1DBDFD-203A-4B46-96F8-B90A000DDC17}" type="presParOf" srcId="{789A4689-F5D8-6D4E-8429-294712AC7D5F}" destId="{F55709D0-2D8E-CE42-BB75-923BAB51A1C4}" srcOrd="1" destOrd="0" presId="urn:microsoft.com/office/officeart/2008/layout/LinedList"/>
    <dgm:cxn modelId="{7C889C79-BEE7-B74C-86CB-D5350FBF4B58}" type="presParOf" srcId="{F55709D0-2D8E-CE42-BB75-923BAB51A1C4}" destId="{1EE789E5-459B-F344-866E-127496B26991}" srcOrd="0" destOrd="0" presId="urn:microsoft.com/office/officeart/2008/layout/LinedList"/>
    <dgm:cxn modelId="{C1C946AF-2F3D-5E45-90D1-238AD144A412}" type="presParOf" srcId="{F55709D0-2D8E-CE42-BB75-923BAB51A1C4}" destId="{DD8DEE7A-547A-B44D-86FF-00E1857A83A7}" srcOrd="1" destOrd="0" presId="urn:microsoft.com/office/officeart/2008/layout/LinedList"/>
    <dgm:cxn modelId="{9C229C6C-CA6B-A740-8051-7FC2B4970239}" type="presParOf" srcId="{DD8DEE7A-547A-B44D-86FF-00E1857A83A7}" destId="{2A76FFF7-1F87-054A-A0C4-63EA74E87C81}" srcOrd="0" destOrd="0" presId="urn:microsoft.com/office/officeart/2008/layout/LinedList"/>
    <dgm:cxn modelId="{932BDEB7-1BB0-4942-ADF1-AB717E6ECA82}" type="presParOf" srcId="{DD8DEE7A-547A-B44D-86FF-00E1857A83A7}" destId="{7A8A78A9-2E64-D54B-8363-CDD6E8FFDCAA}" srcOrd="1" destOrd="0" presId="urn:microsoft.com/office/officeart/2008/layout/LinedList"/>
    <dgm:cxn modelId="{EB5DEEAB-C24F-574B-BDF7-35366D3C2519}" type="presParOf" srcId="{DD8DEE7A-547A-B44D-86FF-00E1857A83A7}" destId="{851B3436-60B4-0B4D-ADCC-DED470BEAA94}" srcOrd="2" destOrd="0" presId="urn:microsoft.com/office/officeart/2008/layout/LinedList"/>
    <dgm:cxn modelId="{D25B890C-7340-3D41-823E-D8788BDD80A5}" type="presParOf" srcId="{F55709D0-2D8E-CE42-BB75-923BAB51A1C4}" destId="{85D23B2F-B5EF-7144-913C-EB4C069AA861}" srcOrd="2" destOrd="0" presId="urn:microsoft.com/office/officeart/2008/layout/LinedList"/>
    <dgm:cxn modelId="{BBCDB23C-E5E3-6841-9352-913E9449DE77}" type="presParOf" srcId="{F55709D0-2D8E-CE42-BB75-923BAB51A1C4}" destId="{793DD780-C456-1B4B-A4E0-803739933E88}" srcOrd="3" destOrd="0" presId="urn:microsoft.com/office/officeart/2008/layout/LinedList"/>
    <dgm:cxn modelId="{D2F1AE17-8478-604E-82C2-AD87CB9D9E97}" type="presParOf" srcId="{F55709D0-2D8E-CE42-BB75-923BAB51A1C4}" destId="{FEE40B3C-13F4-C949-84A8-52AEAFBA6BE7}" srcOrd="4" destOrd="0" presId="urn:microsoft.com/office/officeart/2008/layout/LinedList"/>
    <dgm:cxn modelId="{A374D59E-F6C3-C542-AD98-201A33617E06}" type="presParOf" srcId="{FEE40B3C-13F4-C949-84A8-52AEAFBA6BE7}" destId="{4F961F38-2B9B-1F4D-86BE-104E7190D1C7}" srcOrd="0" destOrd="0" presId="urn:microsoft.com/office/officeart/2008/layout/LinedList"/>
    <dgm:cxn modelId="{E995342B-29CA-BF44-A21E-239B1AB8C7A4}" type="presParOf" srcId="{FEE40B3C-13F4-C949-84A8-52AEAFBA6BE7}" destId="{C37AEFFD-BD9B-9349-8E4C-A6ABAAC257C1}" srcOrd="1" destOrd="0" presId="urn:microsoft.com/office/officeart/2008/layout/LinedList"/>
    <dgm:cxn modelId="{A8FE65AF-94D9-6248-B636-94463C21B8AA}" type="presParOf" srcId="{FEE40B3C-13F4-C949-84A8-52AEAFBA6BE7}" destId="{88F4D18A-3EF4-7C4D-8EC7-CE7E89F4FC83}" srcOrd="2" destOrd="0" presId="urn:microsoft.com/office/officeart/2008/layout/LinedList"/>
    <dgm:cxn modelId="{3C9ACF15-68AE-F647-8173-C45288648925}" type="presParOf" srcId="{F55709D0-2D8E-CE42-BB75-923BAB51A1C4}" destId="{07DF2BDC-B6F3-3E46-BA51-1CFB9E72531B}" srcOrd="5" destOrd="0" presId="urn:microsoft.com/office/officeart/2008/layout/LinedList"/>
    <dgm:cxn modelId="{E181F893-BBCB-9D47-9229-1B39CC74C96F}" type="presParOf" srcId="{F55709D0-2D8E-CE42-BB75-923BAB51A1C4}" destId="{16F8476E-BA87-8242-96F9-EF116D670BDD}" srcOrd="6" destOrd="0" presId="urn:microsoft.com/office/officeart/2008/layout/LinedList"/>
    <dgm:cxn modelId="{1C9E4142-71A8-814E-9D6A-4A07B0B1B9BF}" type="presParOf" srcId="{F55709D0-2D8E-CE42-BB75-923BAB51A1C4}" destId="{66F03E21-42F1-1F42-8606-10E25CD99105}" srcOrd="7" destOrd="0" presId="urn:microsoft.com/office/officeart/2008/layout/LinedList"/>
    <dgm:cxn modelId="{14E1CB4C-85E0-054E-A610-D53864D08087}" type="presParOf" srcId="{66F03E21-42F1-1F42-8606-10E25CD99105}" destId="{8939DEDB-EDE1-1D46-8398-BF23E1853108}" srcOrd="0" destOrd="0" presId="urn:microsoft.com/office/officeart/2008/layout/LinedList"/>
    <dgm:cxn modelId="{C6B42C65-E71E-3B4A-BBFA-68F707A76A8F}" type="presParOf" srcId="{66F03E21-42F1-1F42-8606-10E25CD99105}" destId="{2A4C0868-7ADE-0C48-9F96-1C76B038787C}" srcOrd="1" destOrd="0" presId="urn:microsoft.com/office/officeart/2008/layout/LinedList"/>
    <dgm:cxn modelId="{3E021B77-454C-6A46-B18C-54706BEADF28}" type="presParOf" srcId="{66F03E21-42F1-1F42-8606-10E25CD99105}" destId="{3B4B461F-7E0E-DD42-A028-BDB3EE66EDD2}" srcOrd="2" destOrd="0" presId="urn:microsoft.com/office/officeart/2008/layout/LinedList"/>
    <dgm:cxn modelId="{AD11208E-B111-2C4B-A45E-3612B1BDCE7B}" type="presParOf" srcId="{F55709D0-2D8E-CE42-BB75-923BAB51A1C4}" destId="{DBD0BD4E-D041-724D-9813-AD813FE8D357}" srcOrd="8" destOrd="0" presId="urn:microsoft.com/office/officeart/2008/layout/LinedList"/>
    <dgm:cxn modelId="{7AA7B36D-4A8A-8E4E-92A2-19C0EE4308B2}" type="presParOf" srcId="{F55709D0-2D8E-CE42-BB75-923BAB51A1C4}" destId="{4A711298-E17D-2A45-B59D-6A1DEADEDB5C}" srcOrd="9" destOrd="0" presId="urn:microsoft.com/office/officeart/2008/layout/LinedList"/>
    <dgm:cxn modelId="{8A8BDD5F-A770-2942-B106-A259A7A751C4}" type="presParOf" srcId="{F55709D0-2D8E-CE42-BB75-923BAB51A1C4}" destId="{CEF2C854-FA6C-BE4E-BAF9-7B5D1A79A7F1}" srcOrd="10" destOrd="0" presId="urn:microsoft.com/office/officeart/2008/layout/LinedList"/>
    <dgm:cxn modelId="{5D24D5DA-B279-9745-8B4A-CE6246C96B14}" type="presParOf" srcId="{CEF2C854-FA6C-BE4E-BAF9-7B5D1A79A7F1}" destId="{3165DDEF-9CE0-AD4D-98AD-20B25689DDFA}" srcOrd="0" destOrd="0" presId="urn:microsoft.com/office/officeart/2008/layout/LinedList"/>
    <dgm:cxn modelId="{BB7C0C32-EE0E-284F-9432-3EF311A2E469}" type="presParOf" srcId="{CEF2C854-FA6C-BE4E-BAF9-7B5D1A79A7F1}" destId="{5DD4498E-13CF-EE4E-B5B2-0FD1C154DAE0}" srcOrd="1" destOrd="0" presId="urn:microsoft.com/office/officeart/2008/layout/LinedList"/>
    <dgm:cxn modelId="{E6B9C99E-9332-CF47-B224-BDE122B81D74}" type="presParOf" srcId="{CEF2C854-FA6C-BE4E-BAF9-7B5D1A79A7F1}" destId="{0DA2C346-292A-A54A-8303-D19924571415}" srcOrd="2" destOrd="0" presId="urn:microsoft.com/office/officeart/2008/layout/LinedList"/>
    <dgm:cxn modelId="{AE9676EE-ADDC-BC4E-B157-F981A7EE5B6B}" type="presParOf" srcId="{F55709D0-2D8E-CE42-BB75-923BAB51A1C4}" destId="{1A5EC5D4-00CB-7043-9761-8827A396B288}" srcOrd="11" destOrd="0" presId="urn:microsoft.com/office/officeart/2008/layout/LinedList"/>
    <dgm:cxn modelId="{DC42F530-7ACF-D149-B395-1FA72EC07B0E}" type="presParOf" srcId="{F55709D0-2D8E-CE42-BB75-923BAB51A1C4}" destId="{9ED7A739-3C11-CF45-B851-91A97AE90F4C}" srcOrd="12" destOrd="0" presId="urn:microsoft.com/office/officeart/2008/layout/LinedList"/>
    <dgm:cxn modelId="{E5D73AEA-12C3-8E48-92CE-2DE7295E6FC9}" type="presParOf" srcId="{F55709D0-2D8E-CE42-BB75-923BAB51A1C4}" destId="{A56A3D6A-2758-FD45-897F-B50DBC017072}" srcOrd="13" destOrd="0" presId="urn:microsoft.com/office/officeart/2008/layout/LinedList"/>
    <dgm:cxn modelId="{DB0EB696-2E88-B745-B16D-001033D4DA16}" type="presParOf" srcId="{A56A3D6A-2758-FD45-897F-B50DBC017072}" destId="{2BB55123-6010-804D-883E-FAB9497884F5}" srcOrd="0" destOrd="0" presId="urn:microsoft.com/office/officeart/2008/layout/LinedList"/>
    <dgm:cxn modelId="{7344942A-9691-994E-889D-12E914C39695}" type="presParOf" srcId="{A56A3D6A-2758-FD45-897F-B50DBC017072}" destId="{E7895127-9A14-EC41-ACF0-750B1F4D8BBF}" srcOrd="1" destOrd="0" presId="urn:microsoft.com/office/officeart/2008/layout/LinedList"/>
    <dgm:cxn modelId="{10CF00E1-03C7-DB42-8479-09E8C8C43D53}" type="presParOf" srcId="{A56A3D6A-2758-FD45-897F-B50DBC017072}" destId="{E004CADD-87E2-4A48-BC42-8C1ECCD92407}" srcOrd="2" destOrd="0" presId="urn:microsoft.com/office/officeart/2008/layout/LinedList"/>
    <dgm:cxn modelId="{D65080DE-1E7C-6941-A6C6-CBC32A73DB5C}" type="presParOf" srcId="{F55709D0-2D8E-CE42-BB75-923BAB51A1C4}" destId="{D4698C52-7896-5349-8547-F5F180B55F90}" srcOrd="14" destOrd="0" presId="urn:microsoft.com/office/officeart/2008/layout/LinedList"/>
    <dgm:cxn modelId="{3D8140E2-0A3F-0A4E-B809-D90A1FA6BCE7}" type="presParOf" srcId="{F55709D0-2D8E-CE42-BB75-923BAB51A1C4}" destId="{D4DEEF3E-3F3C-404E-AAB4-E9CCE0CD3387}" srcOrd="15" destOrd="0" presId="urn:microsoft.com/office/officeart/2008/layout/LinedList"/>
    <dgm:cxn modelId="{E9642D5F-C561-3249-9D14-D447D4EA6215}" type="presParOf" srcId="{F55709D0-2D8E-CE42-BB75-923BAB51A1C4}" destId="{146D1D4A-DF2B-DD45-B334-71073A805A55}" srcOrd="16" destOrd="0" presId="urn:microsoft.com/office/officeart/2008/layout/LinedList"/>
    <dgm:cxn modelId="{3069ED8B-65C5-5D48-8FE1-6FBE2F94AC80}" type="presParOf" srcId="{146D1D4A-DF2B-DD45-B334-71073A805A55}" destId="{6805E3F1-4A56-A24A-9ACB-404477B7754C}" srcOrd="0" destOrd="0" presId="urn:microsoft.com/office/officeart/2008/layout/LinedList"/>
    <dgm:cxn modelId="{F7186081-E29B-F14F-B83C-DA781D059AA1}" type="presParOf" srcId="{146D1D4A-DF2B-DD45-B334-71073A805A55}" destId="{9C91A081-0DE2-1042-8922-FB716E8A44FD}" srcOrd="1" destOrd="0" presId="urn:microsoft.com/office/officeart/2008/layout/LinedList"/>
    <dgm:cxn modelId="{65EB1BE9-D732-6B43-AA4F-E467BA4799ED}" type="presParOf" srcId="{146D1D4A-DF2B-DD45-B334-71073A805A55}" destId="{CA13E3C9-9623-0346-8CCC-606AD52D8A1C}" srcOrd="2" destOrd="0" presId="urn:microsoft.com/office/officeart/2008/layout/LinedList"/>
    <dgm:cxn modelId="{469DADA9-055F-0A42-80FB-B305EFB64C11}" type="presParOf" srcId="{F55709D0-2D8E-CE42-BB75-923BAB51A1C4}" destId="{ABF190B0-3591-D849-9447-FF7A85D75225}" srcOrd="17" destOrd="0" presId="urn:microsoft.com/office/officeart/2008/layout/LinedList"/>
    <dgm:cxn modelId="{33B6F594-81B7-304C-AD71-67B5465F6742}" type="presParOf" srcId="{F55709D0-2D8E-CE42-BB75-923BAB51A1C4}" destId="{F980D4B3-3C9D-CD4F-98FC-CD2695453545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0E1BC8-F546-1240-9FC7-22E48D40F6DE}" type="doc">
      <dgm:prSet loTypeId="urn:microsoft.com/office/officeart/2005/8/layout/cycle4" loCatId="" qsTypeId="urn:microsoft.com/office/officeart/2005/8/quickstyle/simple1" qsCatId="simple" csTypeId="urn:microsoft.com/office/officeart/2005/8/colors/accent4_1" csCatId="accent4" phldr="1"/>
      <dgm:spPr/>
    </dgm:pt>
    <dgm:pt modelId="{A06333D1-586D-004E-A520-C1C282269B78}">
      <dgm:prSet phldrT="[Text]" custT="1"/>
      <dgm:spPr>
        <a:ln>
          <a:solidFill>
            <a:srgbClr val="43296D"/>
          </a:solidFill>
        </a:ln>
      </dgm:spPr>
      <dgm:t>
        <a:bodyPr/>
        <a:lstStyle/>
        <a:p>
          <a:r>
            <a:rPr lang="en-US" sz="2400" b="1" dirty="0" smtClean="0">
              <a:latin typeface="Arial" charset="0"/>
              <a:ea typeface="Arial" charset="0"/>
              <a:cs typeface="Arial" charset="0"/>
            </a:rPr>
            <a:t>Assess</a:t>
          </a:r>
        </a:p>
        <a:p>
          <a:r>
            <a:rPr lang="en-US" sz="2400" b="1" dirty="0" smtClean="0">
              <a:latin typeface="Arial" charset="0"/>
              <a:ea typeface="Arial" charset="0"/>
              <a:cs typeface="Arial" charset="0"/>
            </a:rPr>
            <a:t>Skills</a:t>
          </a:r>
          <a:endParaRPr lang="en-US" sz="2400" b="1" dirty="0">
            <a:latin typeface="Arial" charset="0"/>
            <a:ea typeface="Arial" charset="0"/>
            <a:cs typeface="Arial" charset="0"/>
          </a:endParaRPr>
        </a:p>
      </dgm:t>
    </dgm:pt>
    <dgm:pt modelId="{946D71B9-1D5C-E146-A832-9122BEE58EE5}" type="parTrans" cxnId="{D1FD7C30-416C-C945-BB91-BF6E66226040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E45C55E1-83CE-F744-9371-70CC52B672A1}" type="sibTrans" cxnId="{D1FD7C30-416C-C945-BB91-BF6E66226040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A48C3DFC-BB6E-D947-8ED3-F5575570403B}">
      <dgm:prSet phldrT="[Text]" custT="1"/>
      <dgm:spPr>
        <a:ln>
          <a:solidFill>
            <a:srgbClr val="43296D"/>
          </a:solidFill>
        </a:ln>
      </dgm:spPr>
      <dgm:t>
        <a:bodyPr/>
        <a:lstStyle/>
        <a:p>
          <a:r>
            <a:rPr lang="en-US" sz="2400" b="1" dirty="0" smtClean="0">
              <a:latin typeface="Arial" charset="0"/>
              <a:ea typeface="Arial" charset="0"/>
              <a:cs typeface="Arial" charset="0"/>
            </a:rPr>
            <a:t>Develop</a:t>
          </a:r>
          <a:endParaRPr lang="en-US" sz="2000" b="1" dirty="0">
            <a:latin typeface="Arial" charset="0"/>
            <a:ea typeface="Arial" charset="0"/>
            <a:cs typeface="Arial" charset="0"/>
          </a:endParaRPr>
        </a:p>
      </dgm:t>
    </dgm:pt>
    <dgm:pt modelId="{7EAA5D4E-72F3-324A-835D-330484FA35B1}" type="parTrans" cxnId="{5B1F2574-8955-0547-B2B5-57CBED387DD6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7C112D8B-83EE-494E-AB95-D9DD0B3BEFE9}" type="sibTrans" cxnId="{5B1F2574-8955-0547-B2B5-57CBED387DD6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C2C00CFD-0D45-8249-B98F-86626CA9757B}">
      <dgm:prSet phldrT="[Text]" custT="1"/>
      <dgm:spPr>
        <a:ln>
          <a:solidFill>
            <a:srgbClr val="43296D"/>
          </a:solidFill>
        </a:ln>
      </dgm:spPr>
      <dgm:t>
        <a:bodyPr/>
        <a:lstStyle/>
        <a:p>
          <a:r>
            <a:rPr lang="en-US" sz="2400" b="1" dirty="0" smtClean="0">
              <a:latin typeface="Arial" charset="0"/>
              <a:ea typeface="Arial" charset="0"/>
              <a:cs typeface="Arial" charset="0"/>
            </a:rPr>
            <a:t>Desired Skills</a:t>
          </a:r>
          <a:endParaRPr lang="en-US" sz="2400" b="1" dirty="0">
            <a:latin typeface="Arial" charset="0"/>
            <a:ea typeface="Arial" charset="0"/>
            <a:cs typeface="Arial" charset="0"/>
          </a:endParaRPr>
        </a:p>
      </dgm:t>
    </dgm:pt>
    <dgm:pt modelId="{4FAEDCB6-E920-5742-B19E-0ABEBC48C6C3}" type="parTrans" cxnId="{88A91C09-754D-FC42-B0A0-BF842E0F2F47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C8D80FD6-5A4D-AC4D-A6FD-7999C9BE4FE8}" type="sibTrans" cxnId="{88A91C09-754D-FC42-B0A0-BF842E0F2F47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513086A5-2207-CA4C-A4A6-361DC9B6085C}">
      <dgm:prSet custT="1"/>
      <dgm:spPr>
        <a:ln>
          <a:solidFill>
            <a:srgbClr val="43296D"/>
          </a:solidFill>
        </a:ln>
      </dgm:spPr>
      <dgm:t>
        <a:bodyPr/>
        <a:lstStyle/>
        <a:p>
          <a:r>
            <a:rPr lang="en-US" sz="2400" b="1" dirty="0" smtClean="0">
              <a:latin typeface="Arial" charset="0"/>
              <a:ea typeface="Arial" charset="0"/>
              <a:cs typeface="Arial" charset="0"/>
            </a:rPr>
            <a:t>Explore</a:t>
          </a:r>
        </a:p>
        <a:p>
          <a:r>
            <a:rPr lang="en-US" sz="2400" b="1" dirty="0" smtClean="0">
              <a:latin typeface="Arial" charset="0"/>
              <a:ea typeface="Arial" charset="0"/>
              <a:cs typeface="Arial" charset="0"/>
            </a:rPr>
            <a:t>Careers</a:t>
          </a:r>
          <a:endParaRPr lang="en-US" sz="2400" b="1" dirty="0">
            <a:latin typeface="Arial" charset="0"/>
            <a:ea typeface="Arial" charset="0"/>
            <a:cs typeface="Arial" charset="0"/>
          </a:endParaRPr>
        </a:p>
      </dgm:t>
    </dgm:pt>
    <dgm:pt modelId="{2FE4CA48-9E3B-AD4D-B426-B3417B3A7F9D}" type="parTrans" cxnId="{EFB12759-AAD2-0240-A7CF-2BBE17D977C3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7F412DF5-7F81-2644-953B-45EF4FEB30FF}" type="sibTrans" cxnId="{EFB12759-AAD2-0240-A7CF-2BBE17D977C3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540B4E51-5E9B-1340-9D83-7518FEF9ADBD}">
      <dgm:prSet phldrT="[Text]"/>
      <dgm:spPr>
        <a:solidFill>
          <a:srgbClr val="AFA4C1"/>
        </a:solidFill>
      </dgm:spPr>
      <dgm:t>
        <a:bodyPr/>
        <a:lstStyle/>
        <a:p>
          <a:r>
            <a:rPr lang="en-US" dirty="0" err="1" smtClean="0">
              <a:latin typeface="Arial" charset="0"/>
              <a:ea typeface="Arial" charset="0"/>
              <a:cs typeface="Arial" charset="0"/>
            </a:rPr>
            <a:t>myIDP</a:t>
          </a:r>
          <a:r>
            <a:rPr lang="en-US" dirty="0" smtClean="0">
              <a:latin typeface="Arial" charset="0"/>
              <a:ea typeface="Arial" charset="0"/>
              <a:cs typeface="Arial" charset="0"/>
            </a:rPr>
            <a:t> tool</a:t>
          </a:r>
          <a:endParaRPr lang="en-US" dirty="0">
            <a:latin typeface="Arial" charset="0"/>
            <a:ea typeface="Arial" charset="0"/>
            <a:cs typeface="Arial" charset="0"/>
          </a:endParaRPr>
        </a:p>
      </dgm:t>
    </dgm:pt>
    <dgm:pt modelId="{E658E95C-40AE-6245-9F38-6EE9C892376F}" type="parTrans" cxnId="{F160E480-18EE-AF4F-915F-8C7027CEB124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2D4A1D94-1736-F048-B657-DA58AA9D7484}" type="sibTrans" cxnId="{F160E480-18EE-AF4F-915F-8C7027CEB124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78690358-3203-F64B-97E1-421BB0B088F2}">
      <dgm:prSet phldrT="[Text]"/>
      <dgm:spPr>
        <a:solidFill>
          <a:srgbClr val="AFA4C1"/>
        </a:solidFill>
      </dgm:spPr>
      <dgm:t>
        <a:bodyPr/>
        <a:lstStyle/>
        <a:p>
          <a:r>
            <a:rPr lang="en-US" dirty="0" smtClean="0">
              <a:latin typeface="Arial" charset="0"/>
              <a:ea typeface="Arial" charset="0"/>
              <a:cs typeface="Arial" charset="0"/>
            </a:rPr>
            <a:t>NPA</a:t>
          </a:r>
          <a:endParaRPr lang="en-US" dirty="0">
            <a:latin typeface="Arial" charset="0"/>
            <a:ea typeface="Arial" charset="0"/>
            <a:cs typeface="Arial" charset="0"/>
          </a:endParaRPr>
        </a:p>
      </dgm:t>
    </dgm:pt>
    <dgm:pt modelId="{F9108087-F59F-DA40-87CF-66A657388331}" type="parTrans" cxnId="{BB2BB8E7-CA53-C74B-BE4E-B8CD8DF2E9D3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BEFFBBAA-0B28-A840-A5B7-4C4A3894E090}" type="sibTrans" cxnId="{BB2BB8E7-CA53-C74B-BE4E-B8CD8DF2E9D3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6EDAA845-112F-2645-80D3-A05D67586CC5}">
      <dgm:prSet phldrT="[Text]"/>
      <dgm:spPr>
        <a:solidFill>
          <a:srgbClr val="AFA4C1"/>
        </a:solidFill>
      </dgm:spPr>
      <dgm:t>
        <a:bodyPr/>
        <a:lstStyle/>
        <a:p>
          <a:r>
            <a:rPr lang="en-US" dirty="0" smtClean="0">
              <a:latin typeface="Arial" charset="0"/>
              <a:ea typeface="Arial" charset="0"/>
              <a:cs typeface="Arial" charset="0"/>
            </a:rPr>
            <a:t>OPA</a:t>
          </a:r>
          <a:endParaRPr lang="en-US" dirty="0">
            <a:latin typeface="Arial" charset="0"/>
            <a:ea typeface="Arial" charset="0"/>
            <a:cs typeface="Arial" charset="0"/>
          </a:endParaRPr>
        </a:p>
      </dgm:t>
    </dgm:pt>
    <dgm:pt modelId="{C05559A3-27C7-664E-89BB-02964CC66FE8}" type="parTrans" cxnId="{A6FBBB51-0F80-2E40-A8E2-D75FE6555D82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184732B7-2AF0-C044-B755-942300254B18}" type="sibTrans" cxnId="{A6FBBB51-0F80-2E40-A8E2-D75FE6555D82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261F42CE-8CC7-144E-82C3-548E6AAA5DC5}">
      <dgm:prSet custT="1"/>
      <dgm:spPr>
        <a:solidFill>
          <a:srgbClr val="AFA4C1"/>
        </a:solidFill>
      </dgm:spPr>
      <dgm:t>
        <a:bodyPr/>
        <a:lstStyle/>
        <a:p>
          <a:pPr algn="r"/>
          <a:r>
            <a:rPr lang="en-US" sz="2000" dirty="0" smtClean="0">
              <a:latin typeface="Arial" charset="0"/>
              <a:ea typeface="Arial" charset="0"/>
              <a:cs typeface="Arial" charset="0"/>
            </a:rPr>
            <a:t>NPA</a:t>
          </a:r>
          <a:endParaRPr lang="en-US" sz="2000" dirty="0">
            <a:latin typeface="Arial" charset="0"/>
            <a:ea typeface="Arial" charset="0"/>
            <a:cs typeface="Arial" charset="0"/>
          </a:endParaRPr>
        </a:p>
      </dgm:t>
    </dgm:pt>
    <dgm:pt modelId="{38CE0958-E0E1-7443-B65C-72B96AFB0E4D}" type="parTrans" cxnId="{9DD5CBE4-0D8D-DC41-BE83-00CF6A7B38ED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D4E91B68-5DA7-0A41-955F-C6C53DF15444}" type="sibTrans" cxnId="{9DD5CBE4-0D8D-DC41-BE83-00CF6A7B38ED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C0DE9C22-C440-C444-A174-0E1510B16693}">
      <dgm:prSet custT="1"/>
      <dgm:spPr>
        <a:solidFill>
          <a:srgbClr val="AFA4C1"/>
        </a:solidFill>
      </dgm:spPr>
      <dgm:t>
        <a:bodyPr/>
        <a:lstStyle/>
        <a:p>
          <a:pPr algn="r"/>
          <a:r>
            <a:rPr lang="en-US" sz="2000" dirty="0" err="1" smtClean="0">
              <a:latin typeface="Arial" charset="0"/>
              <a:ea typeface="Arial" charset="0"/>
              <a:cs typeface="Arial" charset="0"/>
            </a:rPr>
            <a:t>myIDP</a:t>
          </a:r>
          <a:r>
            <a:rPr lang="en-US" sz="2000" dirty="0" smtClean="0">
              <a:latin typeface="Arial" charset="0"/>
              <a:ea typeface="Arial" charset="0"/>
              <a:cs typeface="Arial" charset="0"/>
            </a:rPr>
            <a:t> tool</a:t>
          </a:r>
          <a:endParaRPr lang="en-US" sz="2000" dirty="0">
            <a:latin typeface="Arial" charset="0"/>
            <a:ea typeface="Arial" charset="0"/>
            <a:cs typeface="Arial" charset="0"/>
          </a:endParaRPr>
        </a:p>
      </dgm:t>
    </dgm:pt>
    <dgm:pt modelId="{A842B502-E0CA-7247-BD79-EF9AD6A313AD}" type="parTrans" cxnId="{2434BC15-78E0-F24E-98E9-7401A3D1685C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2E35C188-E7E5-E24B-954F-DDCF009BB709}" type="sibTrans" cxnId="{2434BC15-78E0-F24E-98E9-7401A3D1685C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7C531E7D-C1D8-3147-8BCA-54CC1E514DF9}">
      <dgm:prSet custT="1"/>
      <dgm:spPr>
        <a:solidFill>
          <a:srgbClr val="AFA4C1"/>
        </a:solidFill>
      </dgm:spPr>
      <dgm:t>
        <a:bodyPr/>
        <a:lstStyle/>
        <a:p>
          <a:pPr algn="r"/>
          <a:r>
            <a:rPr lang="en-US" sz="2000" dirty="0" err="1" smtClean="0">
              <a:latin typeface="Arial" charset="0"/>
              <a:ea typeface="Arial" charset="0"/>
              <a:cs typeface="Arial" charset="0"/>
            </a:rPr>
            <a:t>VPhD</a:t>
          </a:r>
          <a:endParaRPr lang="en-US" sz="2000" dirty="0">
            <a:latin typeface="Arial" charset="0"/>
            <a:ea typeface="Arial" charset="0"/>
            <a:cs typeface="Arial" charset="0"/>
          </a:endParaRPr>
        </a:p>
      </dgm:t>
    </dgm:pt>
    <dgm:pt modelId="{90CF5EE8-6898-A443-A65C-7BDBCCDA3097}" type="parTrans" cxnId="{34269AF5-2AC4-784C-9834-ABECFFCA0639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180992BE-454D-A841-9D92-20452183C574}" type="sibTrans" cxnId="{34269AF5-2AC4-784C-9834-ABECFFCA0639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3E4E4482-6D72-9B4F-B2F6-3BD1871668C5}">
      <dgm:prSet phldrT="[Text]" custT="1"/>
      <dgm:spPr>
        <a:solidFill>
          <a:srgbClr val="AFA4C1"/>
        </a:solidFill>
      </dgm:spPr>
      <dgm:t>
        <a:bodyPr/>
        <a:lstStyle/>
        <a:p>
          <a:pPr algn="r"/>
          <a:r>
            <a:rPr lang="en-US" sz="2000" dirty="0" smtClean="0">
              <a:latin typeface="Arial" charset="0"/>
              <a:ea typeface="Arial" charset="0"/>
              <a:cs typeface="Arial" charset="0"/>
            </a:rPr>
            <a:t>TGS, OPA events</a:t>
          </a:r>
          <a:endParaRPr lang="en-US" sz="2000" dirty="0">
            <a:latin typeface="Arial" charset="0"/>
            <a:ea typeface="Arial" charset="0"/>
            <a:cs typeface="Arial" charset="0"/>
          </a:endParaRPr>
        </a:p>
      </dgm:t>
    </dgm:pt>
    <dgm:pt modelId="{A2BE13CF-7B89-C948-8EC6-FD3B05A8B30B}" type="parTrans" cxnId="{D3B3FCA1-8B02-D64F-935F-D2538DCBC965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EE59432C-FE48-524B-8EF0-20D87E1048B0}" type="sibTrans" cxnId="{D3B3FCA1-8B02-D64F-935F-D2538DCBC965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559A579C-2CC3-D64E-8D4A-62B7479EEC24}">
      <dgm:prSet phldrT="[Text]" custT="1"/>
      <dgm:spPr>
        <a:solidFill>
          <a:srgbClr val="AFA4C1"/>
        </a:solidFill>
      </dgm:spPr>
      <dgm:t>
        <a:bodyPr/>
        <a:lstStyle/>
        <a:p>
          <a:pPr algn="r"/>
          <a:r>
            <a:rPr lang="en-US" sz="2000" dirty="0" smtClean="0">
              <a:latin typeface="Arial" charset="0"/>
              <a:ea typeface="Arial" charset="0"/>
              <a:cs typeface="Arial" charset="0"/>
            </a:rPr>
            <a:t>prof.  societies</a:t>
          </a:r>
          <a:endParaRPr lang="en-US" sz="2000" dirty="0">
            <a:latin typeface="Arial" charset="0"/>
            <a:ea typeface="Arial" charset="0"/>
            <a:cs typeface="Arial" charset="0"/>
          </a:endParaRPr>
        </a:p>
      </dgm:t>
    </dgm:pt>
    <dgm:pt modelId="{664A64CA-A0FB-D74C-976A-D11D36B6E8AC}" type="parTrans" cxnId="{69DAA142-434B-CC43-9A2B-33191E390361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9577A2CB-EE71-AA45-9CEA-25D6A35A68AA}" type="sibTrans" cxnId="{69DAA142-434B-CC43-9A2B-33191E390361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9BC0F814-1B42-BB40-82B1-816F9370BF49}">
      <dgm:prSet phldrT="[Text]" custT="1"/>
      <dgm:spPr>
        <a:solidFill>
          <a:srgbClr val="AFA4C1"/>
        </a:solidFill>
      </dgm:spPr>
      <dgm:t>
        <a:bodyPr/>
        <a:lstStyle/>
        <a:p>
          <a:r>
            <a:rPr lang="en-US" sz="2000" dirty="0" smtClean="0">
              <a:latin typeface="Arial" charset="0"/>
              <a:ea typeface="Arial" charset="0"/>
              <a:cs typeface="Arial" charset="0"/>
            </a:rPr>
            <a:t>SMARTS guide</a:t>
          </a:r>
          <a:endParaRPr lang="en-US" sz="2000" dirty="0">
            <a:latin typeface="Arial" charset="0"/>
            <a:ea typeface="Arial" charset="0"/>
            <a:cs typeface="Arial" charset="0"/>
          </a:endParaRPr>
        </a:p>
      </dgm:t>
    </dgm:pt>
    <dgm:pt modelId="{E30125B2-397A-0046-A2BD-DECDE4428F3A}" type="parTrans" cxnId="{5E37E957-B48C-6648-B85A-2E543379FC54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AF4FE1F2-F7BD-F74E-BC26-F5B3FD3E15C7}" type="sibTrans" cxnId="{5E37E957-B48C-6648-B85A-2E543379FC54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53C92ED0-E93B-CE44-84A3-0EEEE69C5BF0}">
      <dgm:prSet custT="1"/>
      <dgm:spPr>
        <a:solidFill>
          <a:srgbClr val="AFA4C1"/>
        </a:solidFill>
      </dgm:spPr>
      <dgm:t>
        <a:bodyPr/>
        <a:lstStyle/>
        <a:p>
          <a:pPr algn="r"/>
          <a:r>
            <a:rPr lang="en-US" sz="2000" dirty="0" smtClean="0">
              <a:latin typeface="Arial" charset="0"/>
              <a:ea typeface="Arial" charset="0"/>
              <a:cs typeface="Arial" charset="0"/>
            </a:rPr>
            <a:t>OPA</a:t>
          </a:r>
          <a:endParaRPr lang="en-US" sz="2000" dirty="0">
            <a:latin typeface="Arial" charset="0"/>
            <a:ea typeface="Arial" charset="0"/>
            <a:cs typeface="Arial" charset="0"/>
          </a:endParaRPr>
        </a:p>
      </dgm:t>
    </dgm:pt>
    <dgm:pt modelId="{6A6B54B3-C993-3F42-B811-2B2C2733F9AD}" type="parTrans" cxnId="{E9777338-585B-344A-A22D-9E467FCB1D44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D8827D3C-932B-824E-80F2-593CABB42D74}" type="sibTrans" cxnId="{E9777338-585B-344A-A22D-9E467FCB1D44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B8E247B9-A434-AD4F-A757-7345586F7B5F}">
      <dgm:prSet phldrT="[Text]" custT="1"/>
      <dgm:spPr>
        <a:solidFill>
          <a:srgbClr val="AFA4C1"/>
        </a:solidFill>
      </dgm:spPr>
      <dgm:t>
        <a:bodyPr/>
        <a:lstStyle/>
        <a:p>
          <a:r>
            <a:rPr lang="en-US" sz="2000" dirty="0" err="1" smtClean="0">
              <a:latin typeface="Arial" charset="0"/>
              <a:ea typeface="Arial" charset="0"/>
              <a:cs typeface="Arial" charset="0"/>
            </a:rPr>
            <a:t>myIDP</a:t>
          </a:r>
          <a:r>
            <a:rPr lang="en-US" sz="2000" dirty="0" smtClean="0">
              <a:latin typeface="Arial" charset="0"/>
              <a:ea typeface="Arial" charset="0"/>
              <a:cs typeface="Arial" charset="0"/>
            </a:rPr>
            <a:t> tool</a:t>
          </a:r>
          <a:endParaRPr lang="en-US" sz="2000" dirty="0">
            <a:latin typeface="Arial" charset="0"/>
            <a:ea typeface="Arial" charset="0"/>
            <a:cs typeface="Arial" charset="0"/>
          </a:endParaRPr>
        </a:p>
      </dgm:t>
    </dgm:pt>
    <dgm:pt modelId="{2A4611AC-39D5-EC47-B884-80C7FD8AE750}" type="parTrans" cxnId="{8C9E04FE-2A76-3D46-8A7B-B3108F970CBE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7AAA4849-1EEB-5741-9E4D-A03EA565545D}" type="sibTrans" cxnId="{8C9E04FE-2A76-3D46-8A7B-B3108F970CBE}">
      <dgm:prSet/>
      <dgm:spPr/>
      <dgm:t>
        <a:bodyPr/>
        <a:lstStyle/>
        <a:p>
          <a:endParaRPr lang="en-US">
            <a:latin typeface="Arial" charset="0"/>
            <a:ea typeface="Arial" charset="0"/>
            <a:cs typeface="Arial" charset="0"/>
          </a:endParaRPr>
        </a:p>
      </dgm:t>
    </dgm:pt>
    <dgm:pt modelId="{E5C3E9EA-C18D-1446-8ABF-529BBC5C4D90}" type="pres">
      <dgm:prSet presAssocID="{AE0E1BC8-F546-1240-9FC7-22E48D40F6D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EBDDAA6F-8840-F149-9A6B-6BA33A8C02C6}" type="pres">
      <dgm:prSet presAssocID="{AE0E1BC8-F546-1240-9FC7-22E48D40F6DE}" presName="children" presStyleCnt="0"/>
      <dgm:spPr/>
    </dgm:pt>
    <dgm:pt modelId="{5300FF7E-D21D-3E41-8927-786D3E7F0375}" type="pres">
      <dgm:prSet presAssocID="{AE0E1BC8-F546-1240-9FC7-22E48D40F6DE}" presName="child1group" presStyleCnt="0"/>
      <dgm:spPr/>
    </dgm:pt>
    <dgm:pt modelId="{B9AC088C-E3BA-C549-B7F0-1D883F744FEC}" type="pres">
      <dgm:prSet presAssocID="{AE0E1BC8-F546-1240-9FC7-22E48D40F6DE}" presName="child1" presStyleLbl="bgAcc1" presStyleIdx="0" presStyleCnt="4"/>
      <dgm:spPr/>
      <dgm:t>
        <a:bodyPr/>
        <a:lstStyle/>
        <a:p>
          <a:endParaRPr lang="en-US"/>
        </a:p>
      </dgm:t>
    </dgm:pt>
    <dgm:pt modelId="{74F9FD2A-26D4-624B-B937-F44EE59FF3BE}" type="pres">
      <dgm:prSet presAssocID="{AE0E1BC8-F546-1240-9FC7-22E48D40F6D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C9414-4C50-4244-8C8E-586994E573DE}" type="pres">
      <dgm:prSet presAssocID="{AE0E1BC8-F546-1240-9FC7-22E48D40F6DE}" presName="child2group" presStyleCnt="0"/>
      <dgm:spPr/>
    </dgm:pt>
    <dgm:pt modelId="{C8D40C62-2F6A-A640-B5CE-07FB4B6B6176}" type="pres">
      <dgm:prSet presAssocID="{AE0E1BC8-F546-1240-9FC7-22E48D40F6DE}" presName="child2" presStyleLbl="bgAcc1" presStyleIdx="1" presStyleCnt="4"/>
      <dgm:spPr/>
      <dgm:t>
        <a:bodyPr/>
        <a:lstStyle/>
        <a:p>
          <a:endParaRPr lang="en-US"/>
        </a:p>
      </dgm:t>
    </dgm:pt>
    <dgm:pt modelId="{32ECD951-5DF7-8A4B-8D29-6F1E80D3926F}" type="pres">
      <dgm:prSet presAssocID="{AE0E1BC8-F546-1240-9FC7-22E48D40F6D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6C6173-6165-D242-9A30-15E3E8D51326}" type="pres">
      <dgm:prSet presAssocID="{AE0E1BC8-F546-1240-9FC7-22E48D40F6DE}" presName="child3group" presStyleCnt="0"/>
      <dgm:spPr/>
    </dgm:pt>
    <dgm:pt modelId="{0F5A362C-6942-1744-B85A-62592D68BFD7}" type="pres">
      <dgm:prSet presAssocID="{AE0E1BC8-F546-1240-9FC7-22E48D40F6DE}" presName="child3" presStyleLbl="bgAcc1" presStyleIdx="2" presStyleCnt="4"/>
      <dgm:spPr/>
      <dgm:t>
        <a:bodyPr/>
        <a:lstStyle/>
        <a:p>
          <a:endParaRPr lang="en-US"/>
        </a:p>
      </dgm:t>
    </dgm:pt>
    <dgm:pt modelId="{348F0DD0-2A84-6541-8C29-31D8394C4A3A}" type="pres">
      <dgm:prSet presAssocID="{AE0E1BC8-F546-1240-9FC7-22E48D40F6D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CBD7D9-DD81-3D4F-8A92-111B198545C8}" type="pres">
      <dgm:prSet presAssocID="{AE0E1BC8-F546-1240-9FC7-22E48D40F6DE}" presName="child4group" presStyleCnt="0"/>
      <dgm:spPr/>
    </dgm:pt>
    <dgm:pt modelId="{73F656F4-DF27-6F4F-922E-F42D13D19668}" type="pres">
      <dgm:prSet presAssocID="{AE0E1BC8-F546-1240-9FC7-22E48D40F6DE}" presName="child4" presStyleLbl="bgAcc1" presStyleIdx="3" presStyleCnt="4"/>
      <dgm:spPr/>
      <dgm:t>
        <a:bodyPr/>
        <a:lstStyle/>
        <a:p>
          <a:endParaRPr lang="en-US"/>
        </a:p>
      </dgm:t>
    </dgm:pt>
    <dgm:pt modelId="{71B97FF8-3FCA-6E47-9987-829D8C08381E}" type="pres">
      <dgm:prSet presAssocID="{AE0E1BC8-F546-1240-9FC7-22E48D40F6D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D29C06-5F7E-1344-B360-CFD7448FDC3C}" type="pres">
      <dgm:prSet presAssocID="{AE0E1BC8-F546-1240-9FC7-22E48D40F6DE}" presName="childPlaceholder" presStyleCnt="0"/>
      <dgm:spPr/>
    </dgm:pt>
    <dgm:pt modelId="{E4D4E709-02A2-CA41-8B01-CD6F3E391063}" type="pres">
      <dgm:prSet presAssocID="{AE0E1BC8-F546-1240-9FC7-22E48D40F6DE}" presName="circle" presStyleCnt="0"/>
      <dgm:spPr/>
    </dgm:pt>
    <dgm:pt modelId="{ACD6EB36-4FE9-B140-8EA1-859CA5E5D41B}" type="pres">
      <dgm:prSet presAssocID="{AE0E1BC8-F546-1240-9FC7-22E48D40F6DE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41632709-F593-2F4D-A573-A536DA35825F}" type="pres">
      <dgm:prSet presAssocID="{AE0E1BC8-F546-1240-9FC7-22E48D40F6D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617697-5856-8949-8F37-9C56DD9DB418}" type="pres">
      <dgm:prSet presAssocID="{AE0E1BC8-F546-1240-9FC7-22E48D40F6D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54399F-9D0D-9044-A8BB-76ED4877CBC5}" type="pres">
      <dgm:prSet presAssocID="{AE0E1BC8-F546-1240-9FC7-22E48D40F6D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3664C8-0B03-8B47-B3BC-EFEB425EE1DA}" type="pres">
      <dgm:prSet presAssocID="{AE0E1BC8-F546-1240-9FC7-22E48D40F6DE}" presName="quadrantPlaceholder" presStyleCnt="0"/>
      <dgm:spPr/>
    </dgm:pt>
    <dgm:pt modelId="{A2D7623E-D490-8448-B7E1-EB8CFDC5914D}" type="pres">
      <dgm:prSet presAssocID="{AE0E1BC8-F546-1240-9FC7-22E48D40F6DE}" presName="center1" presStyleLbl="fgShp" presStyleIdx="0" presStyleCnt="2"/>
      <dgm:spPr>
        <a:ln>
          <a:solidFill>
            <a:srgbClr val="43296D"/>
          </a:solidFill>
        </a:ln>
      </dgm:spPr>
      <dgm:t>
        <a:bodyPr/>
        <a:lstStyle/>
        <a:p>
          <a:endParaRPr lang="en-US"/>
        </a:p>
      </dgm:t>
    </dgm:pt>
    <dgm:pt modelId="{359F6A54-2153-B34C-AC20-9A89D0BAA76C}" type="pres">
      <dgm:prSet presAssocID="{AE0E1BC8-F546-1240-9FC7-22E48D40F6DE}" presName="center2" presStyleLbl="fgShp" presStyleIdx="1" presStyleCnt="2"/>
      <dgm:spPr>
        <a:ln>
          <a:solidFill>
            <a:srgbClr val="43296D"/>
          </a:solidFill>
        </a:ln>
      </dgm:spPr>
    </dgm:pt>
  </dgm:ptLst>
  <dgm:cxnLst>
    <dgm:cxn modelId="{5E37E957-B48C-6648-B85A-2E543379FC54}" srcId="{C2C00CFD-0D45-8249-B98F-86626CA9757B}" destId="{9BC0F814-1B42-BB40-82B1-816F9370BF49}" srcOrd="1" destOrd="0" parTransId="{E30125B2-397A-0046-A2BD-DECDE4428F3A}" sibTransId="{AF4FE1F2-F7BD-F74E-BC26-F5B3FD3E15C7}"/>
    <dgm:cxn modelId="{A0A339F3-98EB-5B4F-9714-DCDC17C067F7}" type="presOf" srcId="{B8E247B9-A434-AD4F-A757-7345586F7B5F}" destId="{71B97FF8-3FCA-6E47-9987-829D8C08381E}" srcOrd="1" destOrd="0" presId="urn:microsoft.com/office/officeart/2005/8/layout/cycle4"/>
    <dgm:cxn modelId="{2434BC15-78E0-F24E-98E9-7401A3D1685C}" srcId="{513086A5-2207-CA4C-A4A6-361DC9B6085C}" destId="{C0DE9C22-C440-C444-A174-0E1510B16693}" srcOrd="0" destOrd="0" parTransId="{A842B502-E0CA-7247-BD79-EF9AD6A313AD}" sibTransId="{2E35C188-E7E5-E24B-954F-DDCF009BB709}"/>
    <dgm:cxn modelId="{68B7F66B-266C-EA4D-867A-5D52AE757B8C}" type="presOf" srcId="{261F42CE-8CC7-144E-82C3-548E6AAA5DC5}" destId="{32ECD951-5DF7-8A4B-8D29-6F1E80D3926F}" srcOrd="1" destOrd="2" presId="urn:microsoft.com/office/officeart/2005/8/layout/cycle4"/>
    <dgm:cxn modelId="{D220689E-0E2D-754D-BFEC-A5EA19E86761}" type="presOf" srcId="{7C531E7D-C1D8-3147-8BCA-54CC1E514DF9}" destId="{32ECD951-5DF7-8A4B-8D29-6F1E80D3926F}" srcOrd="1" destOrd="1" presId="urn:microsoft.com/office/officeart/2005/8/layout/cycle4"/>
    <dgm:cxn modelId="{356AE9E4-7437-D74E-929D-DFECEDE371D6}" type="presOf" srcId="{3E4E4482-6D72-9B4F-B2F6-3BD1871668C5}" destId="{0F5A362C-6942-1744-B85A-62592D68BFD7}" srcOrd="0" destOrd="0" presId="urn:microsoft.com/office/officeart/2005/8/layout/cycle4"/>
    <dgm:cxn modelId="{D3B3FCA1-8B02-D64F-935F-D2538DCBC965}" srcId="{A48C3DFC-BB6E-D947-8ED3-F5575570403B}" destId="{3E4E4482-6D72-9B4F-B2F6-3BD1871668C5}" srcOrd="0" destOrd="0" parTransId="{A2BE13CF-7B89-C948-8EC6-FD3B05A8B30B}" sibTransId="{EE59432C-FE48-524B-8EF0-20D87E1048B0}"/>
    <dgm:cxn modelId="{EB3FF544-D6C4-364D-ACB6-CB03DDAB79B2}" type="presOf" srcId="{559A579C-2CC3-D64E-8D4A-62B7479EEC24}" destId="{348F0DD0-2A84-6541-8C29-31D8394C4A3A}" srcOrd="1" destOrd="1" presId="urn:microsoft.com/office/officeart/2005/8/layout/cycle4"/>
    <dgm:cxn modelId="{5B1F2574-8955-0547-B2B5-57CBED387DD6}" srcId="{AE0E1BC8-F546-1240-9FC7-22E48D40F6DE}" destId="{A48C3DFC-BB6E-D947-8ED3-F5575570403B}" srcOrd="2" destOrd="0" parTransId="{7EAA5D4E-72F3-324A-835D-330484FA35B1}" sibTransId="{7C112D8B-83EE-494E-AB95-D9DD0B3BEFE9}"/>
    <dgm:cxn modelId="{04968199-F98D-6141-A544-37F417BC1315}" type="presOf" srcId="{53C92ED0-E93B-CE44-84A3-0EEEE69C5BF0}" destId="{C8D40C62-2F6A-A640-B5CE-07FB4B6B6176}" srcOrd="0" destOrd="3" presId="urn:microsoft.com/office/officeart/2005/8/layout/cycle4"/>
    <dgm:cxn modelId="{070AF54C-1C7A-F74F-9409-4F187ADF7D48}" type="presOf" srcId="{9BC0F814-1B42-BB40-82B1-816F9370BF49}" destId="{71B97FF8-3FCA-6E47-9987-829D8C08381E}" srcOrd="1" destOrd="1" presId="urn:microsoft.com/office/officeart/2005/8/layout/cycle4"/>
    <dgm:cxn modelId="{B3DC0E6E-417A-444E-A13B-C551D88B1EAA}" type="presOf" srcId="{A06333D1-586D-004E-A520-C1C282269B78}" destId="{ACD6EB36-4FE9-B140-8EA1-859CA5E5D41B}" srcOrd="0" destOrd="0" presId="urn:microsoft.com/office/officeart/2005/8/layout/cycle4"/>
    <dgm:cxn modelId="{B3F2D411-E602-A74B-B047-B995339875E8}" type="presOf" srcId="{C2C00CFD-0D45-8249-B98F-86626CA9757B}" destId="{0F54399F-9D0D-9044-A8BB-76ED4877CBC5}" srcOrd="0" destOrd="0" presId="urn:microsoft.com/office/officeart/2005/8/layout/cycle4"/>
    <dgm:cxn modelId="{88A91C09-754D-FC42-B0A0-BF842E0F2F47}" srcId="{AE0E1BC8-F546-1240-9FC7-22E48D40F6DE}" destId="{C2C00CFD-0D45-8249-B98F-86626CA9757B}" srcOrd="3" destOrd="0" parTransId="{4FAEDCB6-E920-5742-B19E-0ABEBC48C6C3}" sibTransId="{C8D80FD6-5A4D-AC4D-A6FD-7999C9BE4FE8}"/>
    <dgm:cxn modelId="{0950859B-46AA-1D49-8EF4-6E4F261817A1}" type="presOf" srcId="{513086A5-2207-CA4C-A4A6-361DC9B6085C}" destId="{41632709-F593-2F4D-A573-A536DA35825F}" srcOrd="0" destOrd="0" presId="urn:microsoft.com/office/officeart/2005/8/layout/cycle4"/>
    <dgm:cxn modelId="{D1FD7C30-416C-C945-BB91-BF6E66226040}" srcId="{AE0E1BC8-F546-1240-9FC7-22E48D40F6DE}" destId="{A06333D1-586D-004E-A520-C1C282269B78}" srcOrd="0" destOrd="0" parTransId="{946D71B9-1D5C-E146-A832-9122BEE58EE5}" sibTransId="{E45C55E1-83CE-F744-9371-70CC52B672A1}"/>
    <dgm:cxn modelId="{4261C513-3C46-1E4E-8C2E-CCB5735A0DEA}" type="presOf" srcId="{261F42CE-8CC7-144E-82C3-548E6AAA5DC5}" destId="{C8D40C62-2F6A-A640-B5CE-07FB4B6B6176}" srcOrd="0" destOrd="2" presId="urn:microsoft.com/office/officeart/2005/8/layout/cycle4"/>
    <dgm:cxn modelId="{0367D9CD-D91C-134F-A732-8106935825E0}" type="presOf" srcId="{78690358-3203-F64B-97E1-421BB0B088F2}" destId="{74F9FD2A-26D4-624B-B937-F44EE59FF3BE}" srcOrd="1" destOrd="1" presId="urn:microsoft.com/office/officeart/2005/8/layout/cycle4"/>
    <dgm:cxn modelId="{B526A4A7-D194-984B-A56E-9BBCEF7B07CE}" type="presOf" srcId="{9BC0F814-1B42-BB40-82B1-816F9370BF49}" destId="{73F656F4-DF27-6F4F-922E-F42D13D19668}" srcOrd="0" destOrd="1" presId="urn:microsoft.com/office/officeart/2005/8/layout/cycle4"/>
    <dgm:cxn modelId="{69DAA142-434B-CC43-9A2B-33191E390361}" srcId="{A48C3DFC-BB6E-D947-8ED3-F5575570403B}" destId="{559A579C-2CC3-D64E-8D4A-62B7479EEC24}" srcOrd="1" destOrd="0" parTransId="{664A64CA-A0FB-D74C-976A-D11D36B6E8AC}" sibTransId="{9577A2CB-EE71-AA45-9CEA-25D6A35A68AA}"/>
    <dgm:cxn modelId="{62E09DEC-3DAE-4242-BC74-41882D082675}" type="presOf" srcId="{C0DE9C22-C440-C444-A174-0E1510B16693}" destId="{C8D40C62-2F6A-A640-B5CE-07FB4B6B6176}" srcOrd="0" destOrd="0" presId="urn:microsoft.com/office/officeart/2005/8/layout/cycle4"/>
    <dgm:cxn modelId="{FE143C7F-3EE8-7B47-B79D-DEC20FEA4377}" type="presOf" srcId="{C0DE9C22-C440-C444-A174-0E1510B16693}" destId="{32ECD951-5DF7-8A4B-8D29-6F1E80D3926F}" srcOrd="1" destOrd="0" presId="urn:microsoft.com/office/officeart/2005/8/layout/cycle4"/>
    <dgm:cxn modelId="{9DD5CBE4-0D8D-DC41-BE83-00CF6A7B38ED}" srcId="{513086A5-2207-CA4C-A4A6-361DC9B6085C}" destId="{261F42CE-8CC7-144E-82C3-548E6AAA5DC5}" srcOrd="2" destOrd="0" parTransId="{38CE0958-E0E1-7443-B65C-72B96AFB0E4D}" sibTransId="{D4E91B68-5DA7-0A41-955F-C6C53DF15444}"/>
    <dgm:cxn modelId="{2422E15E-9707-1F4F-BA65-022860A7DAE4}" type="presOf" srcId="{A48C3DFC-BB6E-D947-8ED3-F5575570403B}" destId="{AE617697-5856-8949-8F37-9C56DD9DB418}" srcOrd="0" destOrd="0" presId="urn:microsoft.com/office/officeart/2005/8/layout/cycle4"/>
    <dgm:cxn modelId="{4AA6805E-2A4A-BF43-9FBE-74D389A388B5}" type="presOf" srcId="{559A579C-2CC3-D64E-8D4A-62B7479EEC24}" destId="{0F5A362C-6942-1744-B85A-62592D68BFD7}" srcOrd="0" destOrd="1" presId="urn:microsoft.com/office/officeart/2005/8/layout/cycle4"/>
    <dgm:cxn modelId="{E9777338-585B-344A-A22D-9E467FCB1D44}" srcId="{513086A5-2207-CA4C-A4A6-361DC9B6085C}" destId="{53C92ED0-E93B-CE44-84A3-0EEEE69C5BF0}" srcOrd="3" destOrd="0" parTransId="{6A6B54B3-C993-3F42-B811-2B2C2733F9AD}" sibTransId="{D8827D3C-932B-824E-80F2-593CABB42D74}"/>
    <dgm:cxn modelId="{C3BE1D06-7BD7-6645-A3F1-F12717F047DC}" type="presOf" srcId="{53C92ED0-E93B-CE44-84A3-0EEEE69C5BF0}" destId="{32ECD951-5DF7-8A4B-8D29-6F1E80D3926F}" srcOrd="1" destOrd="3" presId="urn:microsoft.com/office/officeart/2005/8/layout/cycle4"/>
    <dgm:cxn modelId="{F160E480-18EE-AF4F-915F-8C7027CEB124}" srcId="{A06333D1-586D-004E-A520-C1C282269B78}" destId="{540B4E51-5E9B-1340-9D83-7518FEF9ADBD}" srcOrd="0" destOrd="0" parTransId="{E658E95C-40AE-6245-9F38-6EE9C892376F}" sibTransId="{2D4A1D94-1736-F048-B657-DA58AA9D7484}"/>
    <dgm:cxn modelId="{34269AF5-2AC4-784C-9834-ABECFFCA0639}" srcId="{513086A5-2207-CA4C-A4A6-361DC9B6085C}" destId="{7C531E7D-C1D8-3147-8BCA-54CC1E514DF9}" srcOrd="1" destOrd="0" parTransId="{90CF5EE8-6898-A443-A65C-7BDBCCDA3097}" sibTransId="{180992BE-454D-A841-9D92-20452183C574}"/>
    <dgm:cxn modelId="{BB2BB8E7-CA53-C74B-BE4E-B8CD8DF2E9D3}" srcId="{A06333D1-586D-004E-A520-C1C282269B78}" destId="{78690358-3203-F64B-97E1-421BB0B088F2}" srcOrd="1" destOrd="0" parTransId="{F9108087-F59F-DA40-87CF-66A657388331}" sibTransId="{BEFFBBAA-0B28-A840-A5B7-4C4A3894E090}"/>
    <dgm:cxn modelId="{8C9E04FE-2A76-3D46-8A7B-B3108F970CBE}" srcId="{C2C00CFD-0D45-8249-B98F-86626CA9757B}" destId="{B8E247B9-A434-AD4F-A757-7345586F7B5F}" srcOrd="0" destOrd="0" parTransId="{2A4611AC-39D5-EC47-B884-80C7FD8AE750}" sibTransId="{7AAA4849-1EEB-5741-9E4D-A03EA565545D}"/>
    <dgm:cxn modelId="{E105939B-8DA1-B845-97F0-CC6FE9914770}" type="presOf" srcId="{540B4E51-5E9B-1340-9D83-7518FEF9ADBD}" destId="{B9AC088C-E3BA-C549-B7F0-1D883F744FEC}" srcOrd="0" destOrd="0" presId="urn:microsoft.com/office/officeart/2005/8/layout/cycle4"/>
    <dgm:cxn modelId="{CAD3901D-0656-274D-8458-5C1204339F59}" type="presOf" srcId="{78690358-3203-F64B-97E1-421BB0B088F2}" destId="{B9AC088C-E3BA-C549-B7F0-1D883F744FEC}" srcOrd="0" destOrd="1" presId="urn:microsoft.com/office/officeart/2005/8/layout/cycle4"/>
    <dgm:cxn modelId="{A3A13DC9-460F-0F49-B536-5457DC137BD4}" type="presOf" srcId="{6EDAA845-112F-2645-80D3-A05D67586CC5}" destId="{74F9FD2A-26D4-624B-B937-F44EE59FF3BE}" srcOrd="1" destOrd="2" presId="urn:microsoft.com/office/officeart/2005/8/layout/cycle4"/>
    <dgm:cxn modelId="{6748E04D-14FB-004D-B89D-143B68E7B1B1}" type="presOf" srcId="{6EDAA845-112F-2645-80D3-A05D67586CC5}" destId="{B9AC088C-E3BA-C549-B7F0-1D883F744FEC}" srcOrd="0" destOrd="2" presId="urn:microsoft.com/office/officeart/2005/8/layout/cycle4"/>
    <dgm:cxn modelId="{E9D6286C-89DB-2D4B-BF25-8A1331759C6E}" type="presOf" srcId="{AE0E1BC8-F546-1240-9FC7-22E48D40F6DE}" destId="{E5C3E9EA-C18D-1446-8ABF-529BBC5C4D90}" srcOrd="0" destOrd="0" presId="urn:microsoft.com/office/officeart/2005/8/layout/cycle4"/>
    <dgm:cxn modelId="{F04528FB-37E6-C74C-A55A-AC3A93500411}" type="presOf" srcId="{3E4E4482-6D72-9B4F-B2F6-3BD1871668C5}" destId="{348F0DD0-2A84-6541-8C29-31D8394C4A3A}" srcOrd="1" destOrd="0" presId="urn:microsoft.com/office/officeart/2005/8/layout/cycle4"/>
    <dgm:cxn modelId="{7B91083B-06BB-9640-9B6B-58496ACAC9A0}" type="presOf" srcId="{7C531E7D-C1D8-3147-8BCA-54CC1E514DF9}" destId="{C8D40C62-2F6A-A640-B5CE-07FB4B6B6176}" srcOrd="0" destOrd="1" presId="urn:microsoft.com/office/officeart/2005/8/layout/cycle4"/>
    <dgm:cxn modelId="{68B575EA-1883-BC4A-92C3-FFF8B2A88A52}" type="presOf" srcId="{540B4E51-5E9B-1340-9D83-7518FEF9ADBD}" destId="{74F9FD2A-26D4-624B-B937-F44EE59FF3BE}" srcOrd="1" destOrd="0" presId="urn:microsoft.com/office/officeart/2005/8/layout/cycle4"/>
    <dgm:cxn modelId="{EFB12759-AAD2-0240-A7CF-2BBE17D977C3}" srcId="{AE0E1BC8-F546-1240-9FC7-22E48D40F6DE}" destId="{513086A5-2207-CA4C-A4A6-361DC9B6085C}" srcOrd="1" destOrd="0" parTransId="{2FE4CA48-9E3B-AD4D-B426-B3417B3A7F9D}" sibTransId="{7F412DF5-7F81-2644-953B-45EF4FEB30FF}"/>
    <dgm:cxn modelId="{A6FBBB51-0F80-2E40-A8E2-D75FE6555D82}" srcId="{A06333D1-586D-004E-A520-C1C282269B78}" destId="{6EDAA845-112F-2645-80D3-A05D67586CC5}" srcOrd="2" destOrd="0" parTransId="{C05559A3-27C7-664E-89BB-02964CC66FE8}" sibTransId="{184732B7-2AF0-C044-B755-942300254B18}"/>
    <dgm:cxn modelId="{5DAB99A5-48E8-E144-A8F2-3BAA310E0F73}" type="presOf" srcId="{B8E247B9-A434-AD4F-A757-7345586F7B5F}" destId="{73F656F4-DF27-6F4F-922E-F42D13D19668}" srcOrd="0" destOrd="0" presId="urn:microsoft.com/office/officeart/2005/8/layout/cycle4"/>
    <dgm:cxn modelId="{6B906689-06F5-EB41-9B79-E1846CE8EB43}" type="presParOf" srcId="{E5C3E9EA-C18D-1446-8ABF-529BBC5C4D90}" destId="{EBDDAA6F-8840-F149-9A6B-6BA33A8C02C6}" srcOrd="0" destOrd="0" presId="urn:microsoft.com/office/officeart/2005/8/layout/cycle4"/>
    <dgm:cxn modelId="{A99D68AD-4399-734F-A8EF-8A646A4AF73F}" type="presParOf" srcId="{EBDDAA6F-8840-F149-9A6B-6BA33A8C02C6}" destId="{5300FF7E-D21D-3E41-8927-786D3E7F0375}" srcOrd="0" destOrd="0" presId="urn:microsoft.com/office/officeart/2005/8/layout/cycle4"/>
    <dgm:cxn modelId="{F6225E13-B6BA-7D4F-9281-2E24516B1C00}" type="presParOf" srcId="{5300FF7E-D21D-3E41-8927-786D3E7F0375}" destId="{B9AC088C-E3BA-C549-B7F0-1D883F744FEC}" srcOrd="0" destOrd="0" presId="urn:microsoft.com/office/officeart/2005/8/layout/cycle4"/>
    <dgm:cxn modelId="{3EA45A7A-4DC1-D045-965F-353563FA89CA}" type="presParOf" srcId="{5300FF7E-D21D-3E41-8927-786D3E7F0375}" destId="{74F9FD2A-26D4-624B-B937-F44EE59FF3BE}" srcOrd="1" destOrd="0" presId="urn:microsoft.com/office/officeart/2005/8/layout/cycle4"/>
    <dgm:cxn modelId="{5A16A29D-48A5-4B46-9C79-4E2A575860A2}" type="presParOf" srcId="{EBDDAA6F-8840-F149-9A6B-6BA33A8C02C6}" destId="{567C9414-4C50-4244-8C8E-586994E573DE}" srcOrd="1" destOrd="0" presId="urn:microsoft.com/office/officeart/2005/8/layout/cycle4"/>
    <dgm:cxn modelId="{7FCD81C9-0CED-2B41-9FC7-2D4805C99197}" type="presParOf" srcId="{567C9414-4C50-4244-8C8E-586994E573DE}" destId="{C8D40C62-2F6A-A640-B5CE-07FB4B6B6176}" srcOrd="0" destOrd="0" presId="urn:microsoft.com/office/officeart/2005/8/layout/cycle4"/>
    <dgm:cxn modelId="{B4D18733-705F-EC4E-B4BE-0C08A13B6229}" type="presParOf" srcId="{567C9414-4C50-4244-8C8E-586994E573DE}" destId="{32ECD951-5DF7-8A4B-8D29-6F1E80D3926F}" srcOrd="1" destOrd="0" presId="urn:microsoft.com/office/officeart/2005/8/layout/cycle4"/>
    <dgm:cxn modelId="{4D3AAAD9-1E64-F143-BF9D-4810B5B0C8A3}" type="presParOf" srcId="{EBDDAA6F-8840-F149-9A6B-6BA33A8C02C6}" destId="{636C6173-6165-D242-9A30-15E3E8D51326}" srcOrd="2" destOrd="0" presId="urn:microsoft.com/office/officeart/2005/8/layout/cycle4"/>
    <dgm:cxn modelId="{51D88EA4-AE99-C740-A01E-863623701AB4}" type="presParOf" srcId="{636C6173-6165-D242-9A30-15E3E8D51326}" destId="{0F5A362C-6942-1744-B85A-62592D68BFD7}" srcOrd="0" destOrd="0" presId="urn:microsoft.com/office/officeart/2005/8/layout/cycle4"/>
    <dgm:cxn modelId="{07B84474-8BDF-7244-8707-318D9014DE58}" type="presParOf" srcId="{636C6173-6165-D242-9A30-15E3E8D51326}" destId="{348F0DD0-2A84-6541-8C29-31D8394C4A3A}" srcOrd="1" destOrd="0" presId="urn:microsoft.com/office/officeart/2005/8/layout/cycle4"/>
    <dgm:cxn modelId="{7A1C48EF-336D-0E47-9669-9DD0303A9D85}" type="presParOf" srcId="{EBDDAA6F-8840-F149-9A6B-6BA33A8C02C6}" destId="{6ACBD7D9-DD81-3D4F-8A92-111B198545C8}" srcOrd="3" destOrd="0" presId="urn:microsoft.com/office/officeart/2005/8/layout/cycle4"/>
    <dgm:cxn modelId="{C92F6527-3E35-874D-B549-4235F8CA8172}" type="presParOf" srcId="{6ACBD7D9-DD81-3D4F-8A92-111B198545C8}" destId="{73F656F4-DF27-6F4F-922E-F42D13D19668}" srcOrd="0" destOrd="0" presId="urn:microsoft.com/office/officeart/2005/8/layout/cycle4"/>
    <dgm:cxn modelId="{FEE2E4F0-F232-0548-AA25-E24D144A3B4D}" type="presParOf" srcId="{6ACBD7D9-DD81-3D4F-8A92-111B198545C8}" destId="{71B97FF8-3FCA-6E47-9987-829D8C08381E}" srcOrd="1" destOrd="0" presId="urn:microsoft.com/office/officeart/2005/8/layout/cycle4"/>
    <dgm:cxn modelId="{55E220CC-1BF4-374F-8AEB-DC8938464304}" type="presParOf" srcId="{EBDDAA6F-8840-F149-9A6B-6BA33A8C02C6}" destId="{9FD29C06-5F7E-1344-B360-CFD7448FDC3C}" srcOrd="4" destOrd="0" presId="urn:microsoft.com/office/officeart/2005/8/layout/cycle4"/>
    <dgm:cxn modelId="{A0E19871-CC90-064B-9C60-32737D880A5B}" type="presParOf" srcId="{E5C3E9EA-C18D-1446-8ABF-529BBC5C4D90}" destId="{E4D4E709-02A2-CA41-8B01-CD6F3E391063}" srcOrd="1" destOrd="0" presId="urn:microsoft.com/office/officeart/2005/8/layout/cycle4"/>
    <dgm:cxn modelId="{EA586711-8A01-E040-951E-EFC62955E5EE}" type="presParOf" srcId="{E4D4E709-02A2-CA41-8B01-CD6F3E391063}" destId="{ACD6EB36-4FE9-B140-8EA1-859CA5E5D41B}" srcOrd="0" destOrd="0" presId="urn:microsoft.com/office/officeart/2005/8/layout/cycle4"/>
    <dgm:cxn modelId="{36207895-06B0-F643-A41B-923021FE6F28}" type="presParOf" srcId="{E4D4E709-02A2-CA41-8B01-CD6F3E391063}" destId="{41632709-F593-2F4D-A573-A536DA35825F}" srcOrd="1" destOrd="0" presId="urn:microsoft.com/office/officeart/2005/8/layout/cycle4"/>
    <dgm:cxn modelId="{B2324998-464B-3246-AA37-7D20FA552284}" type="presParOf" srcId="{E4D4E709-02A2-CA41-8B01-CD6F3E391063}" destId="{AE617697-5856-8949-8F37-9C56DD9DB418}" srcOrd="2" destOrd="0" presId="urn:microsoft.com/office/officeart/2005/8/layout/cycle4"/>
    <dgm:cxn modelId="{D00D5A48-16C9-454C-860A-AD10CDAF3A87}" type="presParOf" srcId="{E4D4E709-02A2-CA41-8B01-CD6F3E391063}" destId="{0F54399F-9D0D-9044-A8BB-76ED4877CBC5}" srcOrd="3" destOrd="0" presId="urn:microsoft.com/office/officeart/2005/8/layout/cycle4"/>
    <dgm:cxn modelId="{873322D3-96D9-3F46-A396-91FB75D4254E}" type="presParOf" srcId="{E4D4E709-02A2-CA41-8B01-CD6F3E391063}" destId="{653664C8-0B03-8B47-B3BC-EFEB425EE1DA}" srcOrd="4" destOrd="0" presId="urn:microsoft.com/office/officeart/2005/8/layout/cycle4"/>
    <dgm:cxn modelId="{2DB59616-5BD0-A848-9DCE-2F9CB26801AA}" type="presParOf" srcId="{E5C3E9EA-C18D-1446-8ABF-529BBC5C4D90}" destId="{A2D7623E-D490-8448-B7E1-EB8CFDC5914D}" srcOrd="2" destOrd="0" presId="urn:microsoft.com/office/officeart/2005/8/layout/cycle4"/>
    <dgm:cxn modelId="{FFDABA65-E996-6C4D-8DAF-9F0EC2CB4481}" type="presParOf" srcId="{E5C3E9EA-C18D-1446-8ABF-529BBC5C4D90}" destId="{359F6A54-2153-B34C-AC20-9A89D0BAA76C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60ECF7-52A0-1744-AC87-05973A08DBDA}">
      <dsp:nvSpPr>
        <dsp:cNvPr id="0" name=""/>
        <dsp:cNvSpPr/>
      </dsp:nvSpPr>
      <dsp:spPr>
        <a:xfrm>
          <a:off x="0" y="2241"/>
          <a:ext cx="8229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90BE3A-495F-0943-9243-D9A5763F7C56}">
      <dsp:nvSpPr>
        <dsp:cNvPr id="0" name=""/>
        <dsp:cNvSpPr/>
      </dsp:nvSpPr>
      <dsp:spPr>
        <a:xfrm>
          <a:off x="0" y="2241"/>
          <a:ext cx="8229600" cy="764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Tool designed to aid in building a career and professional development roadmap </a:t>
          </a:r>
          <a:endParaRPr lang="en-US" sz="2100" kern="1200" dirty="0"/>
        </a:p>
      </dsp:txBody>
      <dsp:txXfrm>
        <a:off x="0" y="2241"/>
        <a:ext cx="8229600" cy="764286"/>
      </dsp:txXfrm>
    </dsp:sp>
    <dsp:sp modelId="{7172D769-D1AA-E84B-8282-F1E4D95FF33A}">
      <dsp:nvSpPr>
        <dsp:cNvPr id="0" name=""/>
        <dsp:cNvSpPr/>
      </dsp:nvSpPr>
      <dsp:spPr>
        <a:xfrm>
          <a:off x="0" y="766527"/>
          <a:ext cx="8229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181E7C-B97A-5646-BCC2-30B09A37D303}">
      <dsp:nvSpPr>
        <dsp:cNvPr id="0" name=""/>
        <dsp:cNvSpPr/>
      </dsp:nvSpPr>
      <dsp:spPr>
        <a:xfrm>
          <a:off x="0" y="766527"/>
          <a:ext cx="8229600" cy="764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Tailored to mentee’s skills, interests, and values. </a:t>
          </a:r>
          <a:endParaRPr lang="en-US" sz="2100" kern="1200" dirty="0" smtClean="0"/>
        </a:p>
      </dsp:txBody>
      <dsp:txXfrm>
        <a:off x="0" y="766527"/>
        <a:ext cx="8229600" cy="764286"/>
      </dsp:txXfrm>
    </dsp:sp>
    <dsp:sp modelId="{30CE6883-AA1B-5947-ABC5-FDFF28B7B943}">
      <dsp:nvSpPr>
        <dsp:cNvPr id="0" name=""/>
        <dsp:cNvSpPr/>
      </dsp:nvSpPr>
      <dsp:spPr>
        <a:xfrm>
          <a:off x="0" y="1530813"/>
          <a:ext cx="8229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73960F-F6E8-8940-B19F-98F5B023C6E6}">
      <dsp:nvSpPr>
        <dsp:cNvPr id="0" name=""/>
        <dsp:cNvSpPr/>
      </dsp:nvSpPr>
      <dsp:spPr>
        <a:xfrm>
          <a:off x="0" y="1530813"/>
          <a:ext cx="8229600" cy="764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Resource for initiating and sustaining discussions between mentees and mentors.  </a:t>
          </a:r>
          <a:endParaRPr lang="en-US" sz="2100" kern="1200" dirty="0" smtClean="0"/>
        </a:p>
      </dsp:txBody>
      <dsp:txXfrm>
        <a:off x="0" y="1530813"/>
        <a:ext cx="8229600" cy="764286"/>
      </dsp:txXfrm>
    </dsp:sp>
    <dsp:sp modelId="{17977BFD-0ED4-374A-9962-7D6FCF8DD7B0}">
      <dsp:nvSpPr>
        <dsp:cNvPr id="0" name=""/>
        <dsp:cNvSpPr/>
      </dsp:nvSpPr>
      <dsp:spPr>
        <a:xfrm>
          <a:off x="0" y="2295100"/>
          <a:ext cx="8229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9A0F36-1CC5-3945-8DE0-1B3AAD8AE6D0}">
      <dsp:nvSpPr>
        <dsp:cNvPr id="0" name=""/>
        <dsp:cNvSpPr/>
      </dsp:nvSpPr>
      <dsp:spPr>
        <a:xfrm>
          <a:off x="0" y="2295100"/>
          <a:ext cx="8229600" cy="764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intended to develop mutual expectations of both mentees and mentors </a:t>
          </a:r>
          <a:endParaRPr lang="en-US" sz="2100" kern="1200" dirty="0" smtClean="0"/>
        </a:p>
      </dsp:txBody>
      <dsp:txXfrm>
        <a:off x="0" y="2295100"/>
        <a:ext cx="8229600" cy="764286"/>
      </dsp:txXfrm>
    </dsp:sp>
    <dsp:sp modelId="{BF18F058-CE9F-8C4B-BFD6-19422141969E}">
      <dsp:nvSpPr>
        <dsp:cNvPr id="0" name=""/>
        <dsp:cNvSpPr/>
      </dsp:nvSpPr>
      <dsp:spPr>
        <a:xfrm>
          <a:off x="0" y="3059386"/>
          <a:ext cx="8229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3AD99B-9599-D14B-B63A-F7B70B9CA0CB}">
      <dsp:nvSpPr>
        <dsp:cNvPr id="0" name=""/>
        <dsp:cNvSpPr/>
      </dsp:nvSpPr>
      <dsp:spPr>
        <a:xfrm>
          <a:off x="0" y="3059386"/>
          <a:ext cx="8229600" cy="764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Provides structure for regularly occurring (every 6-12 months) career and professional discussions with mentors</a:t>
          </a:r>
          <a:endParaRPr lang="en-US" sz="2100" kern="1200" dirty="0"/>
        </a:p>
      </dsp:txBody>
      <dsp:txXfrm>
        <a:off x="0" y="3059386"/>
        <a:ext cx="8229600" cy="764286"/>
      </dsp:txXfrm>
    </dsp:sp>
    <dsp:sp modelId="{4CD1D479-6645-194F-94E5-BDE9532A5083}">
      <dsp:nvSpPr>
        <dsp:cNvPr id="0" name=""/>
        <dsp:cNvSpPr/>
      </dsp:nvSpPr>
      <dsp:spPr>
        <a:xfrm>
          <a:off x="0" y="3823672"/>
          <a:ext cx="82296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F0EA82-7A13-DA47-9A1B-75A3546EB79B}">
      <dsp:nvSpPr>
        <dsp:cNvPr id="0" name=""/>
        <dsp:cNvSpPr/>
      </dsp:nvSpPr>
      <dsp:spPr>
        <a:xfrm>
          <a:off x="0" y="3823672"/>
          <a:ext cx="8229600" cy="764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IT IS NOT meant to be a rigid compact</a:t>
          </a:r>
          <a:endParaRPr lang="en-US" sz="2100" kern="1200" dirty="0" smtClean="0"/>
        </a:p>
      </dsp:txBody>
      <dsp:txXfrm>
        <a:off x="0" y="3823672"/>
        <a:ext cx="8229600" cy="7642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3952C9-B2DE-094B-BCEE-DD41C8338A90}">
      <dsp:nvSpPr>
        <dsp:cNvPr id="0" name=""/>
        <dsp:cNvSpPr/>
      </dsp:nvSpPr>
      <dsp:spPr>
        <a:xfrm>
          <a:off x="0" y="0"/>
          <a:ext cx="77701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06BCD05-ED12-324B-B8DE-479AAF9E6B1E}">
      <dsp:nvSpPr>
        <dsp:cNvPr id="0" name=""/>
        <dsp:cNvSpPr/>
      </dsp:nvSpPr>
      <dsp:spPr>
        <a:xfrm>
          <a:off x="0" y="0"/>
          <a:ext cx="1554020" cy="23130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Sigma Xi Survey</a:t>
          </a:r>
          <a:endParaRPr lang="en-US" sz="2000" kern="1200" dirty="0"/>
        </a:p>
      </dsp:txBody>
      <dsp:txXfrm>
        <a:off x="0" y="0"/>
        <a:ext cx="1554020" cy="2313056"/>
      </dsp:txXfrm>
    </dsp:sp>
    <dsp:sp modelId="{16B397BC-EA49-2C40-8CE8-FE9520352859}">
      <dsp:nvSpPr>
        <dsp:cNvPr id="0" name=""/>
        <dsp:cNvSpPr/>
      </dsp:nvSpPr>
      <dsp:spPr>
        <a:xfrm>
          <a:off x="1670572" y="53760"/>
          <a:ext cx="6099530" cy="10752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22,000 postdocs contacted</a:t>
          </a:r>
          <a:endParaRPr lang="en-US" sz="1600" kern="1200" dirty="0"/>
        </a:p>
      </dsp:txBody>
      <dsp:txXfrm>
        <a:off x="1670572" y="53760"/>
        <a:ext cx="6099530" cy="1075209"/>
      </dsp:txXfrm>
    </dsp:sp>
    <dsp:sp modelId="{5DC71505-7F86-074C-BE71-A20D8FDB3F23}">
      <dsp:nvSpPr>
        <dsp:cNvPr id="0" name=""/>
        <dsp:cNvSpPr/>
      </dsp:nvSpPr>
      <dsp:spPr>
        <a:xfrm>
          <a:off x="1554020" y="1128970"/>
          <a:ext cx="621608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9AB25DF-6E4F-F946-9F59-5A8D3F4970C5}">
      <dsp:nvSpPr>
        <dsp:cNvPr id="0" name=""/>
        <dsp:cNvSpPr/>
      </dsp:nvSpPr>
      <dsp:spPr>
        <a:xfrm>
          <a:off x="1670572" y="1182730"/>
          <a:ext cx="6099530" cy="10752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7600 postdocs responded</a:t>
          </a:r>
          <a:endParaRPr lang="en-US" sz="1600" kern="1200" dirty="0"/>
        </a:p>
      </dsp:txBody>
      <dsp:txXfrm>
        <a:off x="1670572" y="1182730"/>
        <a:ext cx="6099530" cy="1075209"/>
      </dsp:txXfrm>
    </dsp:sp>
    <dsp:sp modelId="{D79F4A2C-74D3-7145-944F-EB6D308655EE}">
      <dsp:nvSpPr>
        <dsp:cNvPr id="0" name=""/>
        <dsp:cNvSpPr/>
      </dsp:nvSpPr>
      <dsp:spPr>
        <a:xfrm>
          <a:off x="1554020" y="2257940"/>
          <a:ext cx="621608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7CE5F94-67F2-F340-AE96-A7D5101DAD05}">
      <dsp:nvSpPr>
        <dsp:cNvPr id="0" name=""/>
        <dsp:cNvSpPr/>
      </dsp:nvSpPr>
      <dsp:spPr>
        <a:xfrm>
          <a:off x="0" y="2276325"/>
          <a:ext cx="7770103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DCF1F22-7940-B847-AE98-8AB1398DF974}">
      <dsp:nvSpPr>
        <dsp:cNvPr id="0" name=""/>
        <dsp:cNvSpPr/>
      </dsp:nvSpPr>
      <dsp:spPr>
        <a:xfrm>
          <a:off x="0" y="2313056"/>
          <a:ext cx="1554020" cy="23130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Postdocs with a written, structured plan:</a:t>
          </a:r>
          <a:endParaRPr lang="en-US" sz="2400" kern="1200" dirty="0" smtClean="0"/>
        </a:p>
      </dsp:txBody>
      <dsp:txXfrm>
        <a:off x="0" y="2313056"/>
        <a:ext cx="1554020" cy="2313056"/>
      </dsp:txXfrm>
    </dsp:sp>
    <dsp:sp modelId="{7A8A78A9-2E64-D54B-8363-CDD6E8FFDCAA}">
      <dsp:nvSpPr>
        <dsp:cNvPr id="0" name=""/>
        <dsp:cNvSpPr/>
      </dsp:nvSpPr>
      <dsp:spPr>
        <a:xfrm>
          <a:off x="1670572" y="2331268"/>
          <a:ext cx="6099530" cy="364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More productive than those without a plan</a:t>
          </a:r>
          <a:endParaRPr lang="en-US" sz="1600" kern="1200" dirty="0" smtClean="0"/>
        </a:p>
      </dsp:txBody>
      <dsp:txXfrm>
        <a:off x="1670572" y="2331268"/>
        <a:ext cx="6099530" cy="364238"/>
      </dsp:txXfrm>
    </dsp:sp>
    <dsp:sp modelId="{85D23B2F-B5EF-7144-913C-EB4C069AA861}">
      <dsp:nvSpPr>
        <dsp:cNvPr id="0" name=""/>
        <dsp:cNvSpPr/>
      </dsp:nvSpPr>
      <dsp:spPr>
        <a:xfrm>
          <a:off x="1554020" y="2695507"/>
          <a:ext cx="621608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37AEFFD-BD9B-9349-8E4C-A6ABAAC257C1}">
      <dsp:nvSpPr>
        <dsp:cNvPr id="0" name=""/>
        <dsp:cNvSpPr/>
      </dsp:nvSpPr>
      <dsp:spPr>
        <a:xfrm>
          <a:off x="1670572" y="2713718"/>
          <a:ext cx="6099530" cy="364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submitted papers at a 23% higher rate </a:t>
          </a:r>
          <a:endParaRPr lang="en-US" sz="1600" kern="1200" dirty="0"/>
        </a:p>
      </dsp:txBody>
      <dsp:txXfrm>
        <a:off x="1670572" y="2713718"/>
        <a:ext cx="6099530" cy="364238"/>
      </dsp:txXfrm>
    </dsp:sp>
    <dsp:sp modelId="{07DF2BDC-B6F3-3E46-BA51-1CFB9E72531B}">
      <dsp:nvSpPr>
        <dsp:cNvPr id="0" name=""/>
        <dsp:cNvSpPr/>
      </dsp:nvSpPr>
      <dsp:spPr>
        <a:xfrm>
          <a:off x="1554020" y="3077957"/>
          <a:ext cx="621608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A4C0868-7ADE-0C48-9F96-1C76B038787C}">
      <dsp:nvSpPr>
        <dsp:cNvPr id="0" name=""/>
        <dsp:cNvSpPr/>
      </dsp:nvSpPr>
      <dsp:spPr>
        <a:xfrm>
          <a:off x="1670572" y="3096169"/>
          <a:ext cx="6099530" cy="364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published at a 30% higher rate </a:t>
          </a:r>
          <a:endParaRPr lang="en-US" sz="1600" kern="1200" dirty="0"/>
        </a:p>
      </dsp:txBody>
      <dsp:txXfrm>
        <a:off x="1670572" y="3096169"/>
        <a:ext cx="6099530" cy="364238"/>
      </dsp:txXfrm>
    </dsp:sp>
    <dsp:sp modelId="{DBD0BD4E-D041-724D-9813-AD813FE8D357}">
      <dsp:nvSpPr>
        <dsp:cNvPr id="0" name=""/>
        <dsp:cNvSpPr/>
      </dsp:nvSpPr>
      <dsp:spPr>
        <a:xfrm>
          <a:off x="1554020" y="3460408"/>
          <a:ext cx="621608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DD4498E-13CF-EE4E-B5B2-0FD1C154DAE0}">
      <dsp:nvSpPr>
        <dsp:cNvPr id="0" name=""/>
        <dsp:cNvSpPr/>
      </dsp:nvSpPr>
      <dsp:spPr>
        <a:xfrm>
          <a:off x="1670572" y="3478620"/>
          <a:ext cx="6099530" cy="364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submitted grants at a 25% higher rate</a:t>
          </a:r>
          <a:endParaRPr lang="en-US" sz="1600" kern="1200" dirty="0"/>
        </a:p>
      </dsp:txBody>
      <dsp:txXfrm>
        <a:off x="1670572" y="3478620"/>
        <a:ext cx="6099530" cy="364238"/>
      </dsp:txXfrm>
    </dsp:sp>
    <dsp:sp modelId="{1A5EC5D4-00CB-7043-9761-8827A396B288}">
      <dsp:nvSpPr>
        <dsp:cNvPr id="0" name=""/>
        <dsp:cNvSpPr/>
      </dsp:nvSpPr>
      <dsp:spPr>
        <a:xfrm>
          <a:off x="1554020" y="3842858"/>
          <a:ext cx="621608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7895127-9A14-EC41-ACF0-750B1F4D8BBF}">
      <dsp:nvSpPr>
        <dsp:cNvPr id="0" name=""/>
        <dsp:cNvSpPr/>
      </dsp:nvSpPr>
      <dsp:spPr>
        <a:xfrm>
          <a:off x="1670572" y="3861070"/>
          <a:ext cx="6099530" cy="364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Fewer conflicts with PI</a:t>
          </a:r>
          <a:endParaRPr lang="en-US" sz="1600" kern="1200" dirty="0" smtClean="0"/>
        </a:p>
      </dsp:txBody>
      <dsp:txXfrm>
        <a:off x="1670572" y="3861070"/>
        <a:ext cx="6099530" cy="364238"/>
      </dsp:txXfrm>
    </dsp:sp>
    <dsp:sp modelId="{D4698C52-7896-5349-8547-F5F180B55F90}">
      <dsp:nvSpPr>
        <dsp:cNvPr id="0" name=""/>
        <dsp:cNvSpPr/>
      </dsp:nvSpPr>
      <dsp:spPr>
        <a:xfrm>
          <a:off x="1554020" y="4225309"/>
          <a:ext cx="621608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C91A081-0DE2-1042-8922-FB716E8A44FD}">
      <dsp:nvSpPr>
        <dsp:cNvPr id="0" name=""/>
        <dsp:cNvSpPr/>
      </dsp:nvSpPr>
      <dsp:spPr>
        <a:xfrm>
          <a:off x="1670572" y="4243521"/>
          <a:ext cx="6099530" cy="364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More satisfied</a:t>
          </a:r>
          <a:endParaRPr lang="en-US" sz="1600" kern="1200" dirty="0"/>
        </a:p>
      </dsp:txBody>
      <dsp:txXfrm>
        <a:off x="1670572" y="4243521"/>
        <a:ext cx="6099530" cy="364238"/>
      </dsp:txXfrm>
    </dsp:sp>
    <dsp:sp modelId="{ABF190B0-3591-D849-9447-FF7A85D75225}">
      <dsp:nvSpPr>
        <dsp:cNvPr id="0" name=""/>
        <dsp:cNvSpPr/>
      </dsp:nvSpPr>
      <dsp:spPr>
        <a:xfrm>
          <a:off x="1554020" y="4607759"/>
          <a:ext cx="621608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A362C-6942-1744-B85A-62592D68BFD7}">
      <dsp:nvSpPr>
        <dsp:cNvPr id="0" name=""/>
        <dsp:cNvSpPr/>
      </dsp:nvSpPr>
      <dsp:spPr>
        <a:xfrm>
          <a:off x="4785055" y="3419855"/>
          <a:ext cx="2484424" cy="1609344"/>
        </a:xfrm>
        <a:prstGeom prst="roundRect">
          <a:avLst>
            <a:gd name="adj" fmla="val 10000"/>
          </a:avLst>
        </a:prstGeom>
        <a:solidFill>
          <a:srgbClr val="AFA4C1"/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Arial" charset="0"/>
              <a:ea typeface="Arial" charset="0"/>
              <a:cs typeface="Arial" charset="0"/>
            </a:rPr>
            <a:t>TGS, OPA events</a:t>
          </a:r>
          <a:endParaRPr lang="en-US" sz="2000" kern="1200" dirty="0">
            <a:latin typeface="Arial" charset="0"/>
            <a:ea typeface="Arial" charset="0"/>
            <a:cs typeface="Arial" charset="0"/>
          </a:endParaRPr>
        </a:p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Arial" charset="0"/>
              <a:ea typeface="Arial" charset="0"/>
              <a:cs typeface="Arial" charset="0"/>
            </a:rPr>
            <a:t>prof.  societies</a:t>
          </a:r>
          <a:endParaRPr lang="en-US" sz="2000" kern="1200" dirty="0">
            <a:latin typeface="Arial" charset="0"/>
            <a:ea typeface="Arial" charset="0"/>
            <a:cs typeface="Arial" charset="0"/>
          </a:endParaRPr>
        </a:p>
      </dsp:txBody>
      <dsp:txXfrm>
        <a:off x="5565734" y="3857543"/>
        <a:ext cx="1668393" cy="1136304"/>
      </dsp:txXfrm>
    </dsp:sp>
    <dsp:sp modelId="{73F656F4-DF27-6F4F-922E-F42D13D19668}">
      <dsp:nvSpPr>
        <dsp:cNvPr id="0" name=""/>
        <dsp:cNvSpPr/>
      </dsp:nvSpPr>
      <dsp:spPr>
        <a:xfrm>
          <a:off x="731519" y="3419855"/>
          <a:ext cx="2484424" cy="1609344"/>
        </a:xfrm>
        <a:prstGeom prst="roundRect">
          <a:avLst>
            <a:gd name="adj" fmla="val 10000"/>
          </a:avLst>
        </a:prstGeom>
        <a:solidFill>
          <a:srgbClr val="AFA4C1"/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>
              <a:latin typeface="Arial" charset="0"/>
              <a:ea typeface="Arial" charset="0"/>
              <a:cs typeface="Arial" charset="0"/>
            </a:rPr>
            <a:t>myIDP</a:t>
          </a:r>
          <a:r>
            <a:rPr lang="en-US" sz="2000" kern="1200" dirty="0" smtClean="0">
              <a:latin typeface="Arial" charset="0"/>
              <a:ea typeface="Arial" charset="0"/>
              <a:cs typeface="Arial" charset="0"/>
            </a:rPr>
            <a:t> tool</a:t>
          </a:r>
          <a:endParaRPr lang="en-US" sz="2000" kern="1200" dirty="0">
            <a:latin typeface="Arial" charset="0"/>
            <a:ea typeface="Arial" charset="0"/>
            <a:cs typeface="Arial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Arial" charset="0"/>
              <a:ea typeface="Arial" charset="0"/>
              <a:cs typeface="Arial" charset="0"/>
            </a:rPr>
            <a:t>SMARTS guide</a:t>
          </a:r>
          <a:endParaRPr lang="en-US" sz="2000" kern="1200" dirty="0">
            <a:latin typeface="Arial" charset="0"/>
            <a:ea typeface="Arial" charset="0"/>
            <a:cs typeface="Arial" charset="0"/>
          </a:endParaRPr>
        </a:p>
      </dsp:txBody>
      <dsp:txXfrm>
        <a:off x="766871" y="3857543"/>
        <a:ext cx="1668393" cy="1136304"/>
      </dsp:txXfrm>
    </dsp:sp>
    <dsp:sp modelId="{C8D40C62-2F6A-A640-B5CE-07FB4B6B6176}">
      <dsp:nvSpPr>
        <dsp:cNvPr id="0" name=""/>
        <dsp:cNvSpPr/>
      </dsp:nvSpPr>
      <dsp:spPr>
        <a:xfrm>
          <a:off x="4785055" y="0"/>
          <a:ext cx="2484424" cy="1609344"/>
        </a:xfrm>
        <a:prstGeom prst="roundRect">
          <a:avLst>
            <a:gd name="adj" fmla="val 10000"/>
          </a:avLst>
        </a:prstGeom>
        <a:solidFill>
          <a:srgbClr val="AFA4C1"/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>
              <a:latin typeface="Arial" charset="0"/>
              <a:ea typeface="Arial" charset="0"/>
              <a:cs typeface="Arial" charset="0"/>
            </a:rPr>
            <a:t>myIDP</a:t>
          </a:r>
          <a:r>
            <a:rPr lang="en-US" sz="2000" kern="1200" dirty="0" smtClean="0">
              <a:latin typeface="Arial" charset="0"/>
              <a:ea typeface="Arial" charset="0"/>
              <a:cs typeface="Arial" charset="0"/>
            </a:rPr>
            <a:t> tool</a:t>
          </a:r>
          <a:endParaRPr lang="en-US" sz="2000" kern="1200" dirty="0">
            <a:latin typeface="Arial" charset="0"/>
            <a:ea typeface="Arial" charset="0"/>
            <a:cs typeface="Arial" charset="0"/>
          </a:endParaRPr>
        </a:p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>
              <a:latin typeface="Arial" charset="0"/>
              <a:ea typeface="Arial" charset="0"/>
              <a:cs typeface="Arial" charset="0"/>
            </a:rPr>
            <a:t>VPhD</a:t>
          </a:r>
          <a:endParaRPr lang="en-US" sz="2000" kern="1200" dirty="0">
            <a:latin typeface="Arial" charset="0"/>
            <a:ea typeface="Arial" charset="0"/>
            <a:cs typeface="Arial" charset="0"/>
          </a:endParaRPr>
        </a:p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Arial" charset="0"/>
              <a:ea typeface="Arial" charset="0"/>
              <a:cs typeface="Arial" charset="0"/>
            </a:rPr>
            <a:t>NPA</a:t>
          </a:r>
          <a:endParaRPr lang="en-US" sz="2000" kern="1200" dirty="0">
            <a:latin typeface="Arial" charset="0"/>
            <a:ea typeface="Arial" charset="0"/>
            <a:cs typeface="Arial" charset="0"/>
          </a:endParaRPr>
        </a:p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Arial" charset="0"/>
              <a:ea typeface="Arial" charset="0"/>
              <a:cs typeface="Arial" charset="0"/>
            </a:rPr>
            <a:t>OPA</a:t>
          </a:r>
          <a:endParaRPr lang="en-US" sz="2000" kern="1200" dirty="0">
            <a:latin typeface="Arial" charset="0"/>
            <a:ea typeface="Arial" charset="0"/>
            <a:cs typeface="Arial" charset="0"/>
          </a:endParaRPr>
        </a:p>
      </dsp:txBody>
      <dsp:txXfrm>
        <a:off x="5565734" y="35352"/>
        <a:ext cx="1668393" cy="1136304"/>
      </dsp:txXfrm>
    </dsp:sp>
    <dsp:sp modelId="{B9AC088C-E3BA-C549-B7F0-1D883F744FEC}">
      <dsp:nvSpPr>
        <dsp:cNvPr id="0" name=""/>
        <dsp:cNvSpPr/>
      </dsp:nvSpPr>
      <dsp:spPr>
        <a:xfrm>
          <a:off x="731519" y="0"/>
          <a:ext cx="2484424" cy="1609344"/>
        </a:xfrm>
        <a:prstGeom prst="roundRect">
          <a:avLst>
            <a:gd name="adj" fmla="val 10000"/>
          </a:avLst>
        </a:prstGeom>
        <a:solidFill>
          <a:srgbClr val="AFA4C1"/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>
              <a:latin typeface="Arial" charset="0"/>
              <a:ea typeface="Arial" charset="0"/>
              <a:cs typeface="Arial" charset="0"/>
            </a:rPr>
            <a:t>myIDP</a:t>
          </a:r>
          <a:r>
            <a:rPr lang="en-US" sz="2000" kern="1200" dirty="0" smtClean="0">
              <a:latin typeface="Arial" charset="0"/>
              <a:ea typeface="Arial" charset="0"/>
              <a:cs typeface="Arial" charset="0"/>
            </a:rPr>
            <a:t> tool</a:t>
          </a:r>
          <a:endParaRPr lang="en-US" sz="2000" kern="1200" dirty="0">
            <a:latin typeface="Arial" charset="0"/>
            <a:ea typeface="Arial" charset="0"/>
            <a:cs typeface="Arial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Arial" charset="0"/>
              <a:ea typeface="Arial" charset="0"/>
              <a:cs typeface="Arial" charset="0"/>
            </a:rPr>
            <a:t>NPA</a:t>
          </a:r>
          <a:endParaRPr lang="en-US" sz="2000" kern="1200" dirty="0">
            <a:latin typeface="Arial" charset="0"/>
            <a:ea typeface="Arial" charset="0"/>
            <a:cs typeface="Arial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>
              <a:latin typeface="Arial" charset="0"/>
              <a:ea typeface="Arial" charset="0"/>
              <a:cs typeface="Arial" charset="0"/>
            </a:rPr>
            <a:t>OPA</a:t>
          </a:r>
          <a:endParaRPr lang="en-US" sz="2000" kern="1200" dirty="0">
            <a:latin typeface="Arial" charset="0"/>
            <a:ea typeface="Arial" charset="0"/>
            <a:cs typeface="Arial" charset="0"/>
          </a:endParaRPr>
        </a:p>
      </dsp:txBody>
      <dsp:txXfrm>
        <a:off x="766871" y="35352"/>
        <a:ext cx="1668393" cy="1136304"/>
      </dsp:txXfrm>
    </dsp:sp>
    <dsp:sp modelId="{ACD6EB36-4FE9-B140-8EA1-859CA5E5D41B}">
      <dsp:nvSpPr>
        <dsp:cNvPr id="0" name=""/>
        <dsp:cNvSpPr/>
      </dsp:nvSpPr>
      <dsp:spPr>
        <a:xfrm>
          <a:off x="1772564" y="286664"/>
          <a:ext cx="2177643" cy="2177643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43296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Arial" charset="0"/>
              <a:ea typeface="Arial" charset="0"/>
              <a:cs typeface="Arial" charset="0"/>
            </a:rPr>
            <a:t>Assess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Arial" charset="0"/>
              <a:ea typeface="Arial" charset="0"/>
              <a:cs typeface="Arial" charset="0"/>
            </a:rPr>
            <a:t>Skills</a:t>
          </a:r>
          <a:endParaRPr lang="en-US" sz="2400" b="1" kern="1200" dirty="0">
            <a:latin typeface="Arial" charset="0"/>
            <a:ea typeface="Arial" charset="0"/>
            <a:cs typeface="Arial" charset="0"/>
          </a:endParaRPr>
        </a:p>
      </dsp:txBody>
      <dsp:txXfrm>
        <a:off x="2410381" y="924481"/>
        <a:ext cx="1539826" cy="1539826"/>
      </dsp:txXfrm>
    </dsp:sp>
    <dsp:sp modelId="{41632709-F593-2F4D-A573-A536DA35825F}">
      <dsp:nvSpPr>
        <dsp:cNvPr id="0" name=""/>
        <dsp:cNvSpPr/>
      </dsp:nvSpPr>
      <dsp:spPr>
        <a:xfrm rot="5400000">
          <a:off x="4050792" y="286664"/>
          <a:ext cx="2177643" cy="2177643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43296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Arial" charset="0"/>
              <a:ea typeface="Arial" charset="0"/>
              <a:cs typeface="Arial" charset="0"/>
            </a:rPr>
            <a:t>Explore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Arial" charset="0"/>
              <a:ea typeface="Arial" charset="0"/>
              <a:cs typeface="Arial" charset="0"/>
            </a:rPr>
            <a:t>Careers</a:t>
          </a:r>
          <a:endParaRPr lang="en-US" sz="2400" b="1" kern="1200" dirty="0">
            <a:latin typeface="Arial" charset="0"/>
            <a:ea typeface="Arial" charset="0"/>
            <a:cs typeface="Arial" charset="0"/>
          </a:endParaRPr>
        </a:p>
      </dsp:txBody>
      <dsp:txXfrm rot="-5400000">
        <a:off x="4050792" y="924481"/>
        <a:ext cx="1539826" cy="1539826"/>
      </dsp:txXfrm>
    </dsp:sp>
    <dsp:sp modelId="{AE617697-5856-8949-8F37-9C56DD9DB418}">
      <dsp:nvSpPr>
        <dsp:cNvPr id="0" name=""/>
        <dsp:cNvSpPr/>
      </dsp:nvSpPr>
      <dsp:spPr>
        <a:xfrm rot="10800000">
          <a:off x="4050792" y="2564892"/>
          <a:ext cx="2177643" cy="2177643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43296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Arial" charset="0"/>
              <a:ea typeface="Arial" charset="0"/>
              <a:cs typeface="Arial" charset="0"/>
            </a:rPr>
            <a:t>Develop</a:t>
          </a:r>
          <a:endParaRPr lang="en-US" sz="2000" b="1" kern="1200" dirty="0">
            <a:latin typeface="Arial" charset="0"/>
            <a:ea typeface="Arial" charset="0"/>
            <a:cs typeface="Arial" charset="0"/>
          </a:endParaRPr>
        </a:p>
      </dsp:txBody>
      <dsp:txXfrm rot="10800000">
        <a:off x="4050792" y="2564892"/>
        <a:ext cx="1539826" cy="1539826"/>
      </dsp:txXfrm>
    </dsp:sp>
    <dsp:sp modelId="{0F54399F-9D0D-9044-A8BB-76ED4877CBC5}">
      <dsp:nvSpPr>
        <dsp:cNvPr id="0" name=""/>
        <dsp:cNvSpPr/>
      </dsp:nvSpPr>
      <dsp:spPr>
        <a:xfrm rot="16200000">
          <a:off x="1772564" y="2564892"/>
          <a:ext cx="2177643" cy="2177643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43296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latin typeface="Arial" charset="0"/>
              <a:ea typeface="Arial" charset="0"/>
              <a:cs typeface="Arial" charset="0"/>
            </a:rPr>
            <a:t>Desired Skills</a:t>
          </a:r>
          <a:endParaRPr lang="en-US" sz="2400" b="1" kern="1200" dirty="0">
            <a:latin typeface="Arial" charset="0"/>
            <a:ea typeface="Arial" charset="0"/>
            <a:cs typeface="Arial" charset="0"/>
          </a:endParaRPr>
        </a:p>
      </dsp:txBody>
      <dsp:txXfrm rot="5400000">
        <a:off x="2410381" y="2564892"/>
        <a:ext cx="1539826" cy="1539826"/>
      </dsp:txXfrm>
    </dsp:sp>
    <dsp:sp modelId="{A2D7623E-D490-8448-B7E1-EB8CFDC5914D}">
      <dsp:nvSpPr>
        <dsp:cNvPr id="0" name=""/>
        <dsp:cNvSpPr/>
      </dsp:nvSpPr>
      <dsp:spPr>
        <a:xfrm>
          <a:off x="3624567" y="2061972"/>
          <a:ext cx="751865" cy="653795"/>
        </a:xfrm>
        <a:prstGeom prst="circularArrow">
          <a:avLst/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43296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9F6A54-2153-B34C-AC20-9A89D0BAA76C}">
      <dsp:nvSpPr>
        <dsp:cNvPr id="0" name=""/>
        <dsp:cNvSpPr/>
      </dsp:nvSpPr>
      <dsp:spPr>
        <a:xfrm rot="10800000">
          <a:off x="3624567" y="2313432"/>
          <a:ext cx="751865" cy="653795"/>
        </a:xfrm>
        <a:prstGeom prst="circularArrow">
          <a:avLst/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43296D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6D1952-4C8C-594A-8D47-CC3EBD31CD69}" type="datetimeFigureOut">
              <a:rPr lang="en-US" smtClean="0"/>
              <a:t>12/7/16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2E9FD-FA40-FC48-8917-175ED0BCC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048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E82BA9-193E-D440-8A2C-9653656F2AE3}" type="datetimeFigureOut">
              <a:rPr lang="en-US" smtClean="0"/>
              <a:t>12/7/16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3C63D-0C1A-0E4C-A0BD-8D65A9542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056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3C63D-0C1A-0E4C-A0BD-8D65A95424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8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parator Pag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056080"/>
            <a:ext cx="9144000" cy="27388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US" dirty="0" smtClean="0"/>
              <a:t>Separator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77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E9BC059D-CF33-C644-B918-E0A838CA4604}" type="datetime1">
              <a:rPr lang="en-US" smtClean="0"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106E12CD-FCB1-464E-A775-0B83FDDACE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78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</a:defRPr>
            </a:lvl1pPr>
            <a:lvl2pPr>
              <a:defRPr>
                <a:latin typeface="Arial"/>
              </a:defRPr>
            </a:lvl2pPr>
            <a:lvl3pPr>
              <a:defRPr>
                <a:latin typeface="Arial"/>
              </a:defRPr>
            </a:lvl3pPr>
            <a:lvl4pPr>
              <a:defRPr>
                <a:latin typeface="Arial"/>
              </a:defRPr>
            </a:lvl4pPr>
            <a:lvl5pPr>
              <a:defRPr>
                <a:latin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6AEB0A6F-3EBB-ED45-B530-6B874A7FBA49}" type="datetime1">
              <a:rPr lang="en-US" smtClean="0"/>
              <a:t>12/7/16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106E12CD-FCB1-464E-A775-0B83FDDACE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136197" y="-4060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029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/>
              </a:defRPr>
            </a:lvl1pPr>
            <a:lvl2pPr>
              <a:defRPr>
                <a:latin typeface="Arial"/>
              </a:defRPr>
            </a:lvl2pPr>
            <a:lvl3pPr>
              <a:defRPr>
                <a:latin typeface="Arial"/>
              </a:defRPr>
            </a:lvl3pPr>
            <a:lvl4pPr>
              <a:defRPr>
                <a:latin typeface="Arial"/>
              </a:defRPr>
            </a:lvl4pPr>
            <a:lvl5pPr>
              <a:defRPr>
                <a:latin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BDCC-1D9E-DF4B-9F60-5BD4FA5ACB0C}" type="datetime1">
              <a:rPr lang="en-US" smtClean="0"/>
              <a:t>12/7/16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106E12CD-FCB1-464E-A775-0B83FDDACE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3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F9095345-E827-1A4A-A074-EFF687739217}" type="datetime1">
              <a:rPr lang="en-US" smtClean="0"/>
              <a:t>12/7/16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106E12CD-FCB1-464E-A775-0B83FDDACE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0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B522B35B-3DA2-944F-8816-73537C0A3B3B}" type="datetime1">
              <a:rPr lang="en-US" smtClean="0"/>
              <a:t>12/7/16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106E12CD-FCB1-464E-A775-0B83FDDACE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408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  <a:lvl2pPr>
              <a:defRPr>
                <a:latin typeface="Arial"/>
              </a:defRPr>
            </a:lvl2pPr>
            <a:lvl3pPr>
              <a:defRPr>
                <a:latin typeface="Arial"/>
              </a:defRPr>
            </a:lvl3pPr>
            <a:lvl4pPr>
              <a:defRPr>
                <a:latin typeface="Arial"/>
              </a:defRPr>
            </a:lvl4pPr>
            <a:lvl5pPr>
              <a:defRPr>
                <a:latin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FAC4B2A9-8146-7B4F-A0E3-0C0AD5B81001}" type="datetime1">
              <a:rPr lang="en-US" smtClean="0"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106E12CD-FCB1-464E-A775-0B83FDDACE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6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809047C0-D4B4-1143-947E-6B9F2E1F5A73}" type="datetime1">
              <a:rPr lang="en-US" smtClean="0"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106E12CD-FCB1-464E-A775-0B83FDDACE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3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</a:defRPr>
            </a:lvl1pPr>
            <a:lvl2pPr>
              <a:defRPr sz="2400">
                <a:latin typeface="Arial"/>
              </a:defRPr>
            </a:lvl2pPr>
            <a:lvl3pPr>
              <a:defRPr sz="2000">
                <a:latin typeface="Arial"/>
              </a:defRPr>
            </a:lvl3pPr>
            <a:lvl4pPr>
              <a:defRPr sz="1800">
                <a:latin typeface="Arial"/>
              </a:defRPr>
            </a:lvl4pPr>
            <a:lvl5pPr>
              <a:defRPr sz="1800">
                <a:latin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</a:defRPr>
            </a:lvl1pPr>
            <a:lvl2pPr>
              <a:defRPr sz="2400">
                <a:latin typeface="Arial"/>
              </a:defRPr>
            </a:lvl2pPr>
            <a:lvl3pPr>
              <a:defRPr sz="2000">
                <a:latin typeface="Arial"/>
              </a:defRPr>
            </a:lvl3pPr>
            <a:lvl4pPr>
              <a:defRPr sz="1800">
                <a:latin typeface="Arial"/>
              </a:defRPr>
            </a:lvl4pPr>
            <a:lvl5pPr>
              <a:defRPr sz="1800">
                <a:latin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7E8258CF-703F-304F-A61A-7DCEE23D4CA0}" type="datetime1">
              <a:rPr lang="en-US" smtClean="0"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106E12CD-FCB1-464E-A775-0B83FDDACE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2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</a:defRPr>
            </a:lvl1pPr>
            <a:lvl2pPr>
              <a:defRPr sz="2000">
                <a:latin typeface="Arial"/>
              </a:defRPr>
            </a:lvl2pPr>
            <a:lvl3pPr>
              <a:defRPr sz="1800">
                <a:latin typeface="Arial"/>
              </a:defRPr>
            </a:lvl3pPr>
            <a:lvl4pPr>
              <a:defRPr sz="16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/>
              </a:defRPr>
            </a:lvl1pPr>
            <a:lvl2pPr>
              <a:defRPr sz="2000">
                <a:latin typeface="Arial"/>
              </a:defRPr>
            </a:lvl2pPr>
            <a:lvl3pPr>
              <a:defRPr sz="1800">
                <a:latin typeface="Arial"/>
              </a:defRPr>
            </a:lvl3pPr>
            <a:lvl4pPr>
              <a:defRPr sz="1600">
                <a:latin typeface="Arial"/>
              </a:defRPr>
            </a:lvl4pPr>
            <a:lvl5pPr>
              <a:defRPr sz="1600">
                <a:latin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C5853C53-0307-0446-A1B7-2D4F431436BA}" type="datetime1">
              <a:rPr lang="en-US" smtClean="0"/>
              <a:t>12/7/16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106E12CD-FCB1-464E-A775-0B83FDDACE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7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B00A8A01-8962-C048-86A0-5A61674A2343}" type="datetime1">
              <a:rPr lang="en-US" smtClean="0"/>
              <a:t>12/7/16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106E12CD-FCB1-464E-A775-0B83FDDACE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2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/>
              </a:defRPr>
            </a:lvl1pPr>
            <a:lvl2pPr>
              <a:defRPr sz="2800">
                <a:latin typeface="Arial"/>
              </a:defRPr>
            </a:lvl2pPr>
            <a:lvl3pPr>
              <a:defRPr sz="2400">
                <a:latin typeface="Arial"/>
              </a:defRPr>
            </a:lvl3pPr>
            <a:lvl4pPr>
              <a:defRPr sz="2000">
                <a:latin typeface="Arial"/>
              </a:defRPr>
            </a:lvl4pPr>
            <a:lvl5pPr>
              <a:defRPr sz="2000">
                <a:latin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91CE7CF6-A7B2-C649-B32B-55D139D03115}" type="datetime1">
              <a:rPr lang="en-US" smtClean="0"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</a:defRPr>
            </a:lvl1pPr>
          </a:lstStyle>
          <a:p>
            <a:fld id="{106E12CD-FCB1-464E-A775-0B83FDDACE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24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39CA8-715D-B248-879E-4806199F4F81}" type="datetime1">
              <a:rPr lang="en-US" smtClean="0"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39168" y="6356350"/>
            <a:ext cx="5975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106E12CD-FCB1-464E-A775-0B83FDDACE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960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5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yidp.sciencecareers.org/" TargetMode="External"/><Relationship Id="rId4" Type="http://schemas.openxmlformats.org/officeDocument/2006/relationships/hyperlink" Target="http://www.sciencemag.org/site/about/privacy.xhtml" TargetMode="External"/><Relationship Id="rId5" Type="http://schemas.openxmlformats.org/officeDocument/2006/relationships/diagramData" Target="../diagrams/data1.xml"/><Relationship Id="rId6" Type="http://schemas.openxmlformats.org/officeDocument/2006/relationships/diagramLayout" Target="../diagrams/layout1.xml"/><Relationship Id="rId7" Type="http://schemas.openxmlformats.org/officeDocument/2006/relationships/diagramQuickStyle" Target="../diagrams/quickStyle1.xml"/><Relationship Id="rId8" Type="http://schemas.openxmlformats.org/officeDocument/2006/relationships/diagramColors" Target="../diagrams/colors1.xml"/><Relationship Id="rId9" Type="http://schemas.microsoft.com/office/2007/relationships/diagramDrawing" Target="../diagrams/drawing1.xml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hyperlink" Target="http://myidp.sciencecareers.org/" TargetMode="External"/><Relationship Id="rId8" Type="http://schemas.openxmlformats.org/officeDocument/2006/relationships/hyperlink" Target="http://www.sciencemag.org/site/about/privacy.x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yidp.sciencecareers.org/" TargetMode="External"/><Relationship Id="rId3" Type="http://schemas.openxmlformats.org/officeDocument/2006/relationships/hyperlink" Target="http://www.sciencemag.org/site/about/privacy.x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yidp.sciencecareers.org/" TargetMode="External"/><Relationship Id="rId4" Type="http://schemas.openxmlformats.org/officeDocument/2006/relationships/hyperlink" Target="http://www.nationalpostdoc.org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gs.northwestern.edu/resources-for/postdocs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58" y="1591230"/>
            <a:ext cx="8389855" cy="1470025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Individual Development Plans (IDP)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9984" y="2743783"/>
            <a:ext cx="7854016" cy="1562002"/>
          </a:xfrm>
        </p:spPr>
        <p:txBody>
          <a:bodyPr>
            <a:normAutofit/>
          </a:bodyPr>
          <a:lstStyle/>
          <a:p>
            <a:pPr algn="r"/>
            <a:r>
              <a:rPr lang="en-US" sz="2000" dirty="0" smtClean="0"/>
              <a:t>Kristen K. Mighty</a:t>
            </a:r>
            <a:endParaRPr lang="en-US" sz="2000" dirty="0" smtClean="0"/>
          </a:p>
          <a:p>
            <a:pPr algn="r"/>
            <a:r>
              <a:rPr lang="en-US" sz="2000" dirty="0" smtClean="0"/>
              <a:t>Office of Postdoctoral Affairs</a:t>
            </a:r>
            <a:endParaRPr lang="en-US" sz="2000" dirty="0" smtClean="0"/>
          </a:p>
          <a:p>
            <a:pPr algn="r"/>
            <a:r>
              <a:rPr lang="en-US" sz="2000" dirty="0" smtClean="0"/>
              <a:t> The Graduate School, Northwestern University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5433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-2" r="25982" b="80433"/>
          <a:stretch/>
        </p:blipFill>
        <p:spPr>
          <a:xfrm>
            <a:off x="-4924903" y="-2178535"/>
            <a:ext cx="8762094" cy="173736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1524245" y="6333423"/>
            <a:ext cx="64665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b="1" dirty="0" smtClean="0">
                <a:solidFill>
                  <a:schemeClr val="bg1"/>
                </a:solidFill>
              </a:rPr>
              <a:t>Adapted </a:t>
            </a:r>
            <a:r>
              <a:rPr lang="en-US" sz="1000" b="1" dirty="0" smtClean="0">
                <a:solidFill>
                  <a:schemeClr val="bg1"/>
                </a:solidFill>
              </a:rPr>
              <a:t>from: 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  <a:hlinkClick r:id="rId3"/>
              </a:rPr>
              <a:t>http</a:t>
            </a:r>
            <a:r>
              <a:rPr lang="en-US" sz="1000" b="1" dirty="0">
                <a:solidFill>
                  <a:schemeClr val="tx2">
                    <a:lumMod val="20000"/>
                    <a:lumOff val="80000"/>
                  </a:schemeClr>
                </a:solidFill>
                <a:hlinkClick r:id="rId3"/>
              </a:rPr>
              <a:t>://myidp.sciencecareers.org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  <a:hlinkClick r:id="rId3"/>
              </a:rPr>
              <a:t>/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000" b="1" dirty="0" smtClean="0">
                <a:solidFill>
                  <a:schemeClr val="bg1"/>
                </a:solidFill>
              </a:rPr>
              <a:t>(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  <a:hlinkClick r:id="rId4"/>
              </a:rPr>
              <a:t>Read 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  <a:hlinkClick r:id="rId4"/>
              </a:rPr>
              <a:t>our privacy policy/legal terms</a:t>
            </a:r>
            <a:r>
              <a:rPr lang="en-US" sz="1000" dirty="0" smtClean="0">
                <a:solidFill>
                  <a:schemeClr val="bg1"/>
                </a:solidFill>
              </a:rPr>
              <a:t>.)</a:t>
            </a:r>
          </a:p>
          <a:p>
            <a:pPr algn="r"/>
            <a:r>
              <a:rPr lang="en-US" sz="1000" b="1" dirty="0" smtClean="0">
                <a:solidFill>
                  <a:schemeClr val="bg1"/>
                </a:solidFill>
              </a:rPr>
              <a:t>Boston University Professional Development and Postdoctoral Affairs</a:t>
            </a:r>
          </a:p>
          <a:p>
            <a:pPr algn="r"/>
            <a:r>
              <a:rPr lang="en-US" sz="1000" b="1" dirty="0" smtClean="0">
                <a:solidFill>
                  <a:schemeClr val="bg1"/>
                </a:solidFill>
              </a:rPr>
              <a:t>Entering Mentoring Curriculum, National Mentoring Research Network 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endParaRPr lang="en-US" sz="10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08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What is an </a:t>
            </a:r>
            <a:r>
              <a:rPr lang="en-US"/>
              <a:t>IDP</a:t>
            </a:r>
            <a:r>
              <a:rPr lang="en-US" smtClean="0"/>
              <a:t>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694505" y="3096459"/>
            <a:ext cx="8229600" cy="472908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Tool designed to aid in building </a:t>
            </a:r>
            <a:r>
              <a:rPr lang="en-US" sz="2400" dirty="0"/>
              <a:t>a career and professional development roadmap </a:t>
            </a:r>
            <a:endParaRPr lang="en-US" sz="2400" dirty="0" smtClean="0"/>
          </a:p>
          <a:p>
            <a:r>
              <a:rPr lang="en-US" sz="2400" dirty="0" smtClean="0"/>
              <a:t>Tailored to </a:t>
            </a:r>
            <a:r>
              <a:rPr lang="en-US" sz="2400" dirty="0"/>
              <a:t>mentee’s skills, interests, and values. </a:t>
            </a:r>
            <a:endParaRPr lang="en-US" sz="2400" dirty="0" smtClean="0"/>
          </a:p>
          <a:p>
            <a:r>
              <a:rPr lang="en-US" sz="2400" dirty="0" smtClean="0"/>
              <a:t>Resource </a:t>
            </a:r>
            <a:r>
              <a:rPr lang="en-US" sz="2400" dirty="0"/>
              <a:t>for initiating and sustaining discussions between mentees and mentors.  </a:t>
            </a:r>
            <a:endParaRPr lang="en-US" sz="2400" dirty="0" smtClean="0"/>
          </a:p>
          <a:p>
            <a:r>
              <a:rPr lang="en-US" sz="2400" dirty="0"/>
              <a:t>intended to develop mutual expectations of both mentees and mentors </a:t>
            </a:r>
            <a:endParaRPr lang="en-US" sz="2400" dirty="0" smtClean="0"/>
          </a:p>
          <a:p>
            <a:r>
              <a:rPr lang="en-US" sz="2400" dirty="0"/>
              <a:t>Provides structure for regularly occurring (every 6-12 months) career and professional discussions with mentors</a:t>
            </a:r>
          </a:p>
          <a:p>
            <a:r>
              <a:rPr lang="en-US" sz="2400" dirty="0" smtClean="0"/>
              <a:t>IT IS NOT meant </a:t>
            </a:r>
            <a:r>
              <a:rPr lang="en-US" sz="2400" dirty="0"/>
              <a:t>to be a rigid </a:t>
            </a:r>
            <a:r>
              <a:rPr lang="en-US" sz="2400" dirty="0" smtClean="0"/>
              <a:t>compact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635054024"/>
              </p:ext>
            </p:extLst>
          </p:nvPr>
        </p:nvGraphicFramePr>
        <p:xfrm>
          <a:off x="457200" y="1397082"/>
          <a:ext cx="8229600" cy="459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12CD-FCB1-464E-A775-0B83FDDACE0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4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12CD-FCB1-464E-A775-0B83FDDACE0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3406" y="357163"/>
            <a:ext cx="87999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IDPs and Career Planning Work for Mentees and Mentors</a:t>
            </a:r>
            <a:endParaRPr lang="en-US" sz="2800" b="1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071496673"/>
              </p:ext>
            </p:extLst>
          </p:nvPr>
        </p:nvGraphicFramePr>
        <p:xfrm>
          <a:off x="569064" y="1397000"/>
          <a:ext cx="7770103" cy="4626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569064" y="6431399"/>
            <a:ext cx="5712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dirty="0">
                <a:solidFill>
                  <a:schemeClr val="bg1"/>
                </a:solidFill>
              </a:rPr>
              <a:t>http://</a:t>
            </a:r>
            <a:r>
              <a:rPr lang="en-US" sz="900" dirty="0" err="1">
                <a:solidFill>
                  <a:schemeClr val="bg1"/>
                </a:solidFill>
              </a:rPr>
              <a:t>www.sigmaxi.org</a:t>
            </a:r>
            <a:r>
              <a:rPr lang="en-US" sz="900" dirty="0">
                <a:solidFill>
                  <a:schemeClr val="bg1"/>
                </a:solidFill>
              </a:rPr>
              <a:t>/docs/default-source/Programs-Documents/Critical-Issues-in-Science/postdoc-survey/highlights</a:t>
            </a:r>
            <a:endParaRPr lang="en-US" sz="9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068958" y="1213620"/>
            <a:ext cx="3270210" cy="2434708"/>
            <a:chOff x="5068958" y="1213620"/>
            <a:chExt cx="3270210" cy="2434708"/>
          </a:xfrm>
        </p:grpSpPr>
        <p:sp>
          <p:nvSpPr>
            <p:cNvPr id="8" name="Rectangle 7"/>
            <p:cNvSpPr/>
            <p:nvPr/>
          </p:nvSpPr>
          <p:spPr>
            <a:xfrm>
              <a:off x="5068958" y="1213620"/>
              <a:ext cx="3270210" cy="24347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900657" y="1264218"/>
              <a:ext cx="1646567" cy="22701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750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12CD-FCB1-464E-A775-0B83FDDACE0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6754" y="357163"/>
            <a:ext cx="88132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IDP: Discussion Tool &amp; Ongoing Process Driven by Mentee</a:t>
            </a:r>
            <a:endParaRPr lang="en-US" sz="2800" b="1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78898188"/>
              </p:ext>
            </p:extLst>
          </p:nvPr>
        </p:nvGraphicFramePr>
        <p:xfrm>
          <a:off x="576470" y="1152939"/>
          <a:ext cx="8001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9"/>
          <p:cNvSpPr/>
          <p:nvPr/>
        </p:nvSpPr>
        <p:spPr>
          <a:xfrm>
            <a:off x="-510453" y="6323880"/>
            <a:ext cx="64665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b="1" dirty="0" smtClean="0">
                <a:solidFill>
                  <a:schemeClr val="bg1"/>
                </a:solidFill>
              </a:rPr>
              <a:t>Adapted </a:t>
            </a:r>
            <a:r>
              <a:rPr lang="en-US" sz="1000" b="1" dirty="0" smtClean="0">
                <a:solidFill>
                  <a:schemeClr val="bg1"/>
                </a:solidFill>
              </a:rPr>
              <a:t>from: 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  <a:hlinkClick r:id="rId7"/>
              </a:rPr>
              <a:t>http</a:t>
            </a:r>
            <a:r>
              <a:rPr lang="en-US" sz="1000" b="1" dirty="0">
                <a:solidFill>
                  <a:schemeClr val="tx2">
                    <a:lumMod val="20000"/>
                    <a:lumOff val="80000"/>
                  </a:schemeClr>
                </a:solidFill>
                <a:hlinkClick r:id="rId7"/>
              </a:rPr>
              <a:t>://myidp.sciencecareers.org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  <a:hlinkClick r:id="rId7"/>
              </a:rPr>
              <a:t>/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000" b="1" dirty="0" smtClean="0">
                <a:solidFill>
                  <a:schemeClr val="bg1"/>
                </a:solidFill>
              </a:rPr>
              <a:t>(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  <a:hlinkClick r:id="rId8"/>
              </a:rPr>
              <a:t>Read 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  <a:hlinkClick r:id="rId8"/>
              </a:rPr>
              <a:t>our privacy policy/legal terms</a:t>
            </a:r>
            <a:r>
              <a:rPr lang="en-US" sz="1000" dirty="0" smtClean="0">
                <a:solidFill>
                  <a:schemeClr val="bg1"/>
                </a:solidFill>
              </a:rPr>
              <a:t>.)</a:t>
            </a:r>
          </a:p>
          <a:p>
            <a:pPr algn="r"/>
            <a:r>
              <a:rPr lang="en-US" sz="1000" b="1" dirty="0" smtClean="0">
                <a:solidFill>
                  <a:schemeClr val="bg1"/>
                </a:solidFill>
              </a:rPr>
              <a:t>Boston University Professional Development and Postdoctoral Affairs</a:t>
            </a:r>
          </a:p>
          <a:p>
            <a:pPr algn="r"/>
            <a:r>
              <a:rPr lang="en-US" sz="1000" b="1" dirty="0" smtClean="0">
                <a:solidFill>
                  <a:schemeClr val="bg1"/>
                </a:solidFill>
              </a:rPr>
              <a:t>Entering Mentoring Curriculum, National Mentoring Research Network 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endParaRPr lang="en-US" sz="10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45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12CD-FCB1-464E-A775-0B83FDDACE0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63489" y="357163"/>
            <a:ext cx="4239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IDP: </a:t>
            </a:r>
            <a:r>
              <a:rPr lang="en-US" sz="2800" b="1" dirty="0" smtClean="0"/>
              <a:t>Resources for </a:t>
            </a:r>
            <a:r>
              <a:rPr lang="en-US" sz="2800" b="1" dirty="0"/>
              <a:t>Mentors</a:t>
            </a:r>
            <a:endParaRPr lang="en-US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-510453" y="6323880"/>
            <a:ext cx="64665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b="1" dirty="0" smtClean="0">
                <a:solidFill>
                  <a:schemeClr val="bg1"/>
                </a:solidFill>
              </a:rPr>
              <a:t>Adapted </a:t>
            </a:r>
            <a:r>
              <a:rPr lang="en-US" sz="1000" b="1" dirty="0" smtClean="0">
                <a:solidFill>
                  <a:schemeClr val="bg1"/>
                </a:solidFill>
              </a:rPr>
              <a:t>from: 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  <a:hlinkClick r:id="rId2"/>
              </a:rPr>
              <a:t>http</a:t>
            </a:r>
            <a:r>
              <a:rPr lang="en-US" sz="1000" b="1" dirty="0">
                <a:solidFill>
                  <a:schemeClr val="tx2">
                    <a:lumMod val="20000"/>
                    <a:lumOff val="80000"/>
                  </a:schemeClr>
                </a:solidFill>
                <a:hlinkClick r:id="rId2"/>
              </a:rPr>
              <a:t>://myidp.sciencecareers.org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  <a:hlinkClick r:id="rId2"/>
              </a:rPr>
              <a:t>/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000" b="1" dirty="0" smtClean="0">
                <a:solidFill>
                  <a:schemeClr val="bg1"/>
                </a:solidFill>
              </a:rPr>
              <a:t>(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  <a:hlinkClick r:id="rId3"/>
              </a:rPr>
              <a:t>Read 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  <a:hlinkClick r:id="rId3"/>
              </a:rPr>
              <a:t>our privacy policy/legal terms</a:t>
            </a:r>
            <a:r>
              <a:rPr lang="en-US" sz="1000" dirty="0" smtClean="0">
                <a:solidFill>
                  <a:schemeClr val="bg1"/>
                </a:solidFill>
              </a:rPr>
              <a:t>.)</a:t>
            </a:r>
          </a:p>
          <a:p>
            <a:pPr algn="r"/>
            <a:r>
              <a:rPr lang="en-US" sz="1000" b="1" dirty="0" smtClean="0">
                <a:solidFill>
                  <a:schemeClr val="bg1"/>
                </a:solidFill>
              </a:rPr>
              <a:t>Boston University Professional Development and Postdoctoral Affairs</a:t>
            </a:r>
          </a:p>
          <a:p>
            <a:pPr algn="r"/>
            <a:r>
              <a:rPr lang="en-US" sz="1000" b="1" dirty="0" smtClean="0">
                <a:solidFill>
                  <a:schemeClr val="bg1"/>
                </a:solidFill>
              </a:rPr>
              <a:t>Entering Mentoring Curriculum, National Mentoring Research Network </a:t>
            </a:r>
            <a:r>
              <a:rPr lang="en-US" sz="1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endParaRPr lang="en-US" sz="10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828789" y="993911"/>
            <a:ext cx="5536102" cy="5174312"/>
            <a:chOff x="1828789" y="993911"/>
            <a:chExt cx="5536102" cy="5174312"/>
          </a:xfrm>
          <a:noFill/>
        </p:grpSpPr>
        <p:sp>
          <p:nvSpPr>
            <p:cNvPr id="6" name="Text Box 2"/>
            <p:cNvSpPr txBox="1"/>
            <p:nvPr/>
          </p:nvSpPr>
          <p:spPr>
            <a:xfrm>
              <a:off x="1828789" y="993911"/>
              <a:ext cx="2743200" cy="2560320"/>
            </a:xfrm>
            <a:prstGeom prst="rect">
              <a:avLst/>
            </a:prstGeom>
            <a:grpFill/>
            <a:ln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>
                  <a:effectLst/>
                  <a:latin typeface="Calibri" charset="0"/>
                  <a:ea typeface="ＭＳ 明朝" charset="-128"/>
                  <a:cs typeface="Times New Roman" charset="0"/>
                </a:rPr>
                <a:t>1. SKILLS ASSESSMENT – what skills do I currently have?</a:t>
              </a:r>
              <a:endParaRPr lang="en-US" sz="1200">
                <a:effectLst/>
                <a:ea typeface="ＭＳ 明朝" charset="-128"/>
                <a:cs typeface="Times New Roman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ea typeface="ＭＳ 明朝" charset="-128"/>
                  <a:cs typeface="Times New Roman" charset="0"/>
                </a:rPr>
                <a:t> </a:t>
              </a:r>
            </a:p>
          </p:txBody>
        </p:sp>
        <p:sp>
          <p:nvSpPr>
            <p:cNvPr id="8" name="Text Box 4"/>
            <p:cNvSpPr txBox="1"/>
            <p:nvPr/>
          </p:nvSpPr>
          <p:spPr>
            <a:xfrm>
              <a:off x="4621691" y="993911"/>
              <a:ext cx="2743200" cy="2560320"/>
            </a:xfrm>
            <a:prstGeom prst="rect">
              <a:avLst/>
            </a:prstGeom>
            <a:grpFill/>
            <a:ln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>
                  <a:effectLst/>
                  <a:latin typeface="Calibri" charset="0"/>
                  <a:ea typeface="ＭＳ 明朝" charset="-128"/>
                  <a:cs typeface="Times New Roman" charset="0"/>
                </a:rPr>
                <a:t>2. CAREER ASPIRATIONS – what career pathways interest me? What do I like to do and what do I value about my work environment?</a:t>
              </a:r>
              <a:endParaRPr lang="en-US" sz="1200" dirty="0">
                <a:effectLst/>
                <a:ea typeface="ＭＳ 明朝" charset="-128"/>
                <a:cs typeface="Times New Roman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ea typeface="ＭＳ 明朝" charset="-128"/>
                  <a:cs typeface="Times New Roman" charset="0"/>
                </a:rPr>
                <a:t> </a:t>
              </a:r>
            </a:p>
          </p:txBody>
        </p:sp>
        <p:sp>
          <p:nvSpPr>
            <p:cNvPr id="9" name="Text Box 5"/>
            <p:cNvSpPr txBox="1"/>
            <p:nvPr/>
          </p:nvSpPr>
          <p:spPr>
            <a:xfrm>
              <a:off x="1828789" y="3607903"/>
              <a:ext cx="2743200" cy="2560320"/>
            </a:xfrm>
            <a:prstGeom prst="rect">
              <a:avLst/>
            </a:prstGeom>
            <a:grpFill/>
            <a:ln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>
                  <a:effectLst/>
                  <a:latin typeface="Calibri" charset="0"/>
                  <a:ea typeface="ＭＳ 明朝" charset="-128"/>
                  <a:cs typeface="Times New Roman" charset="0"/>
                </a:rPr>
                <a:t>3. DESIRED SKILLS – setting goals for the skills I want.</a:t>
              </a:r>
              <a:endParaRPr lang="en-US" sz="1200" dirty="0">
                <a:effectLst/>
                <a:ea typeface="ＭＳ 明朝" charset="-128"/>
                <a:cs typeface="Times New Roman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ea typeface="ＭＳ 明朝" charset="-128"/>
                  <a:cs typeface="Times New Roman" charset="0"/>
                </a:rPr>
                <a:t> </a:t>
              </a:r>
            </a:p>
          </p:txBody>
        </p:sp>
        <p:sp>
          <p:nvSpPr>
            <p:cNvPr id="11" name="Text Box 6"/>
            <p:cNvSpPr txBox="1"/>
            <p:nvPr/>
          </p:nvSpPr>
          <p:spPr>
            <a:xfrm>
              <a:off x="4621691" y="3607903"/>
              <a:ext cx="2743200" cy="2560320"/>
            </a:xfrm>
            <a:prstGeom prst="rect">
              <a:avLst/>
            </a:prstGeom>
            <a:grpFill/>
            <a:ln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>
                  <a:effectLst/>
                  <a:latin typeface="Calibri" charset="0"/>
                  <a:ea typeface="ＭＳ 明朝" charset="-128"/>
                  <a:cs typeface="Times New Roman" charset="0"/>
                </a:rPr>
                <a:t>4. PROFESSIONAL DEVELOPMENT – what support can I take advantage of?</a:t>
              </a:r>
              <a:endParaRPr lang="en-US" sz="1200" dirty="0">
                <a:effectLst/>
                <a:ea typeface="ＭＳ 明朝" charset="-128"/>
                <a:cs typeface="Times New Roman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ea typeface="ＭＳ 明朝" charset="-128"/>
                  <a:cs typeface="Times New Roman" charset="0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673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E12CD-FCB1-464E-A775-0B83FDDACE0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07235" y="357163"/>
            <a:ext cx="3352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IDP: Tips for Mentors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57996" y="1091330"/>
            <a:ext cx="8678745" cy="5377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spcAft>
                <a:spcPts val="400"/>
              </a:spcAft>
              <a:buFont typeface="Arial"/>
              <a:buChar char="•"/>
            </a:pPr>
            <a:r>
              <a:rPr lang="en-US" sz="2400" dirty="0" smtClean="0"/>
              <a:t>Keep discussions </a:t>
            </a:r>
            <a:r>
              <a:rPr lang="en-US" sz="2400" dirty="0" smtClean="0"/>
              <a:t>timely </a:t>
            </a:r>
            <a:r>
              <a:rPr lang="en-US" sz="2400" dirty="0" smtClean="0"/>
              <a:t>&amp; relevant:</a:t>
            </a:r>
          </a:p>
          <a:p>
            <a:pPr marL="742950" lvl="1" indent="-285750">
              <a:lnSpc>
                <a:spcPct val="120000"/>
              </a:lnSpc>
              <a:spcAft>
                <a:spcPts val="400"/>
              </a:spcAft>
              <a:buFont typeface="Arial"/>
              <a:buChar char="•"/>
            </a:pPr>
            <a:r>
              <a:rPr lang="en-US" sz="2400" dirty="0" smtClean="0"/>
              <a:t>Start early, re-visit every 6-12 months</a:t>
            </a:r>
          </a:p>
          <a:p>
            <a:pPr marL="742950" lvl="1" indent="-285750">
              <a:lnSpc>
                <a:spcPct val="120000"/>
              </a:lnSpc>
              <a:spcAft>
                <a:spcPts val="400"/>
              </a:spcAft>
              <a:buFont typeface="Arial"/>
              <a:buChar char="•"/>
            </a:pPr>
            <a:r>
              <a:rPr lang="en-US" sz="2400" dirty="0"/>
              <a:t>C</a:t>
            </a:r>
            <a:r>
              <a:rPr lang="en-US" sz="2400" dirty="0" smtClean="0"/>
              <a:t>oincide </a:t>
            </a:r>
            <a:r>
              <a:rPr lang="en-US" sz="2400" dirty="0"/>
              <a:t>with pre-existing big-picture </a:t>
            </a:r>
            <a:r>
              <a:rPr lang="en-US" sz="2400" dirty="0" smtClean="0"/>
              <a:t>milestones </a:t>
            </a:r>
            <a:r>
              <a:rPr lang="en-US" sz="2400" dirty="0" smtClean="0"/>
              <a:t>&amp; discussions </a:t>
            </a:r>
            <a:endParaRPr lang="en-US" sz="2400" dirty="0" smtClean="0"/>
          </a:p>
          <a:p>
            <a:pPr marL="285750" indent="-285750">
              <a:lnSpc>
                <a:spcPct val="120000"/>
              </a:lnSpc>
              <a:spcAft>
                <a:spcPts val="400"/>
              </a:spcAft>
              <a:buFont typeface="Arial"/>
              <a:buChar char="•"/>
            </a:pPr>
            <a:r>
              <a:rPr lang="en-US" sz="2400" dirty="0" smtClean="0"/>
              <a:t>Maintain flexibility as needed (</a:t>
            </a:r>
            <a:r>
              <a:rPr lang="en-US" sz="2400" dirty="0" smtClean="0"/>
              <a:t>format/process) while </a:t>
            </a:r>
            <a:r>
              <a:rPr lang="en-US" sz="2400" dirty="0" smtClean="0"/>
              <a:t>providing </a:t>
            </a:r>
            <a:r>
              <a:rPr lang="en-US" sz="2400" dirty="0" smtClean="0"/>
              <a:t>accountability for working towards goals</a:t>
            </a:r>
            <a:endParaRPr lang="en-US" sz="2400" dirty="0" smtClean="0"/>
          </a:p>
          <a:p>
            <a:pPr marL="285750" indent="-285750">
              <a:lnSpc>
                <a:spcPct val="120000"/>
              </a:lnSpc>
              <a:spcAft>
                <a:spcPts val="400"/>
              </a:spcAft>
              <a:buFont typeface="Arial"/>
              <a:buChar char="•"/>
            </a:pPr>
            <a:r>
              <a:rPr lang="en-US" sz="2400" dirty="0" smtClean="0"/>
              <a:t>Encourage trainee to present </a:t>
            </a:r>
            <a:r>
              <a:rPr lang="en-US" sz="2400" dirty="0"/>
              <a:t>IDP to </a:t>
            </a:r>
            <a:r>
              <a:rPr lang="en-US" sz="2400" dirty="0" smtClean="0"/>
              <a:t>others (co-mentors, peers)</a:t>
            </a:r>
          </a:p>
          <a:p>
            <a:pPr marL="285750" indent="-285750">
              <a:lnSpc>
                <a:spcPct val="120000"/>
              </a:lnSpc>
              <a:spcAft>
                <a:spcPts val="400"/>
              </a:spcAft>
              <a:buFont typeface="Arial"/>
              <a:buChar char="•"/>
            </a:pPr>
            <a:r>
              <a:rPr lang="en-US" sz="2400" dirty="0"/>
              <a:t>Connect trainees to resources </a:t>
            </a:r>
            <a:r>
              <a:rPr lang="en-US" sz="2400" dirty="0" smtClean="0"/>
              <a:t>throughout </a:t>
            </a:r>
            <a:r>
              <a:rPr lang="en-US" sz="2400" dirty="0"/>
              <a:t>the </a:t>
            </a:r>
            <a:r>
              <a:rPr lang="en-US" sz="2400" dirty="0" smtClean="0"/>
              <a:t>process</a:t>
            </a:r>
          </a:p>
          <a:p>
            <a:pPr marL="742950" lvl="1" indent="-285750">
              <a:lnSpc>
                <a:spcPct val="120000"/>
              </a:lnSpc>
              <a:spcAft>
                <a:spcPts val="400"/>
              </a:spcAft>
              <a:buFont typeface="Arial"/>
              <a:buChar char="•"/>
            </a:pPr>
            <a:r>
              <a:rPr lang="en-US" sz="2400" b="1" dirty="0" smtClean="0"/>
              <a:t>OPA: </a:t>
            </a:r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://www.tgs.northwestern.edu/resources-for/postdocs/</a:t>
            </a:r>
            <a:r>
              <a:rPr lang="en-US" sz="2400" dirty="0" smtClean="0">
                <a:hlinkClick r:id="rId2"/>
              </a:rPr>
              <a:t>index.html</a:t>
            </a:r>
            <a:r>
              <a:rPr lang="en-US" sz="2400" dirty="0" smtClean="0"/>
              <a:t> </a:t>
            </a:r>
          </a:p>
          <a:p>
            <a:pPr marL="742950" lvl="1" indent="-285750">
              <a:lnSpc>
                <a:spcPct val="120000"/>
              </a:lnSpc>
              <a:spcAft>
                <a:spcPts val="400"/>
              </a:spcAft>
              <a:buFont typeface="Arial"/>
              <a:buChar char="•"/>
            </a:pPr>
            <a:r>
              <a:rPr lang="en-US" sz="2400" b="1" dirty="0" smtClean="0"/>
              <a:t>myIDP: </a:t>
            </a:r>
            <a:r>
              <a:rPr lang="en-US" sz="2400" dirty="0" smtClean="0">
                <a:hlinkClick r:id="rId3"/>
              </a:rPr>
              <a:t>http</a:t>
            </a:r>
            <a:r>
              <a:rPr lang="en-US" sz="2400" dirty="0">
                <a:hlinkClick r:id="rId3"/>
              </a:rPr>
              <a:t>://myidp.sciencecareers.org</a:t>
            </a:r>
            <a:r>
              <a:rPr lang="en-US" sz="2400" dirty="0" smtClean="0">
                <a:hlinkClick r:id="rId3"/>
              </a:rPr>
              <a:t>/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marL="742950" lvl="1" indent="-285750">
              <a:lnSpc>
                <a:spcPct val="120000"/>
              </a:lnSpc>
              <a:spcAft>
                <a:spcPts val="400"/>
              </a:spcAft>
              <a:buFont typeface="Arial"/>
              <a:buChar char="•"/>
            </a:pPr>
            <a:r>
              <a:rPr lang="en-US" sz="2400" dirty="0"/>
              <a:t>NPA: </a:t>
            </a:r>
            <a:r>
              <a:rPr lang="en-US" sz="2400" dirty="0">
                <a:hlinkClick r:id="rId4"/>
              </a:rPr>
              <a:t>http://www.nationalpostdoc.org</a:t>
            </a:r>
            <a:r>
              <a:rPr lang="en-US" sz="2400" smtClean="0">
                <a:hlinkClick r:id="rId4"/>
              </a:rPr>
              <a:t>/</a:t>
            </a:r>
            <a:r>
              <a:rPr lang="en-US" sz="2400" smtClean="0"/>
              <a:t>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9235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1596</TotalTime>
  <Words>502</Words>
  <Application>Microsoft Macintosh PowerPoint</Application>
  <PresentationFormat>On-screen Show (4:3)</PresentationFormat>
  <Paragraphs>81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ＭＳ 明朝</vt:lpstr>
      <vt:lpstr>Times New Roman</vt:lpstr>
      <vt:lpstr>Arial</vt:lpstr>
      <vt:lpstr>Office Theme</vt:lpstr>
      <vt:lpstr>Individual Development Plans (IDP)</vt:lpstr>
      <vt:lpstr>What is an IDP?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Geraldo Rivera</dc:creator>
  <cp:lastModifiedBy>Microsoft Office User</cp:lastModifiedBy>
  <cp:revision>45</cp:revision>
  <dcterms:created xsi:type="dcterms:W3CDTF">2015-07-21T16:44:10Z</dcterms:created>
  <dcterms:modified xsi:type="dcterms:W3CDTF">2016-12-08T20:30:50Z</dcterms:modified>
</cp:coreProperties>
</file>